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426E-9DD9-4D3B-B5DD-E4975E47B3DB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BEF6CFA-470A-4ED2-AEA8-32F1402E1C1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426E-9DD9-4D3B-B5DD-E4975E47B3DB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F6CFA-470A-4ED2-AEA8-32F1402E1C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426E-9DD9-4D3B-B5DD-E4975E47B3DB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F6CFA-470A-4ED2-AEA8-32F1402E1C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426E-9DD9-4D3B-B5DD-E4975E47B3DB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F6CFA-470A-4ED2-AEA8-32F1402E1C1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426E-9DD9-4D3B-B5DD-E4975E47B3DB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BEF6CFA-470A-4ED2-AEA8-32F1402E1C1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426E-9DD9-4D3B-B5DD-E4975E47B3DB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F6CFA-470A-4ED2-AEA8-32F1402E1C1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426E-9DD9-4D3B-B5DD-E4975E47B3DB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F6CFA-470A-4ED2-AEA8-32F1402E1C1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426E-9DD9-4D3B-B5DD-E4975E47B3DB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F6CFA-470A-4ED2-AEA8-32F1402E1C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426E-9DD9-4D3B-B5DD-E4975E47B3DB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F6CFA-470A-4ED2-AEA8-32F1402E1C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426E-9DD9-4D3B-B5DD-E4975E47B3DB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F6CFA-470A-4ED2-AEA8-32F1402E1C1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426E-9DD9-4D3B-B5DD-E4975E47B3DB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BEF6CFA-470A-4ED2-AEA8-32F1402E1C1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AEF426E-9DD9-4D3B-B5DD-E4975E47B3DB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BEF6CFA-470A-4ED2-AEA8-32F1402E1C1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/>
              <a:t>“Настоящий успех – это найти дело своей жизни в работе, которую ты любишь”. </a:t>
            </a:r>
            <a:br>
              <a:rPr lang="ru-RU" dirty="0"/>
            </a:br>
            <a:r>
              <a:rPr lang="ru-RU" dirty="0" err="1"/>
              <a:t>Д.Маккалоу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МОЙ ВЫБОР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05064"/>
            <a:ext cx="5472608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976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7772400" cy="4572000"/>
          </a:xfrm>
        </p:spPr>
        <p:txBody>
          <a:bodyPr/>
          <a:lstStyle/>
          <a:p>
            <a:r>
              <a:rPr lang="ru-RU" b="1" i="1" dirty="0"/>
              <a:t>Промоутер</a:t>
            </a:r>
            <a:r>
              <a:rPr lang="ru-RU" b="1" dirty="0"/>
              <a:t>. 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Человек </a:t>
            </a:r>
            <a:r>
              <a:rPr lang="ru-RU" dirty="0"/>
              <a:t>в костюме тигра, раздающий рекламные листовки магазина детских товаров, длинноногая девица, которая уговаривает вас приобрести две банки кофе, чтобы получить еще одну в подарок, -это промоутеры, люди, которые при маркетинге товаров или услуг делают их популярными. 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284984"/>
            <a:ext cx="2736304" cy="30938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42563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8784976" cy="1080120"/>
          </a:xfrm>
        </p:spPr>
        <p:txBody>
          <a:bodyPr>
            <a:normAutofit/>
          </a:bodyPr>
          <a:lstStyle/>
          <a:p>
            <a:r>
              <a:rPr lang="ru-RU" dirty="0"/>
              <a:t>“Современный работник”.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1772816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честность</a:t>
            </a:r>
            <a:r>
              <a:rPr lang="ru-RU" dirty="0"/>
              <a:t>;</a:t>
            </a:r>
          </a:p>
          <a:p>
            <a:r>
              <a:rPr lang="ru-RU" dirty="0" smtClean="0"/>
              <a:t>надежность</a:t>
            </a:r>
            <a:r>
              <a:rPr lang="ru-RU" dirty="0"/>
              <a:t>;</a:t>
            </a:r>
          </a:p>
          <a:p>
            <a:r>
              <a:rPr lang="ru-RU" dirty="0" smtClean="0"/>
              <a:t>квалификация</a:t>
            </a:r>
            <a:r>
              <a:rPr lang="ru-RU" dirty="0"/>
              <a:t>;</a:t>
            </a:r>
          </a:p>
          <a:p>
            <a:r>
              <a:rPr lang="ru-RU" dirty="0" smtClean="0"/>
              <a:t>лидерство</a:t>
            </a:r>
            <a:r>
              <a:rPr lang="ru-RU" dirty="0"/>
              <a:t>;</a:t>
            </a:r>
          </a:p>
          <a:p>
            <a:r>
              <a:rPr lang="ru-RU" dirty="0" smtClean="0"/>
              <a:t>уровень </a:t>
            </a:r>
            <a:r>
              <a:rPr lang="ru-RU" dirty="0"/>
              <a:t>образования;</a:t>
            </a:r>
          </a:p>
          <a:p>
            <a:r>
              <a:rPr lang="ru-RU" dirty="0" smtClean="0"/>
              <a:t>исполнительность</a:t>
            </a:r>
            <a:r>
              <a:rPr lang="ru-RU" dirty="0"/>
              <a:t>;</a:t>
            </a:r>
          </a:p>
          <a:p>
            <a:r>
              <a:rPr lang="ru-RU" dirty="0" smtClean="0"/>
              <a:t>деловитость</a:t>
            </a:r>
            <a:r>
              <a:rPr lang="ru-RU" dirty="0"/>
              <a:t>;</a:t>
            </a:r>
          </a:p>
          <a:p>
            <a:r>
              <a:rPr lang="ru-RU" dirty="0" smtClean="0"/>
              <a:t>внешние </a:t>
            </a:r>
            <a:r>
              <a:rPr lang="ru-RU" dirty="0"/>
              <a:t>данные;</a:t>
            </a:r>
          </a:p>
          <a:p>
            <a:r>
              <a:rPr lang="ru-RU" dirty="0" err="1" smtClean="0"/>
              <a:t>коммуникативность</a:t>
            </a:r>
            <a:r>
              <a:rPr lang="ru-RU" dirty="0"/>
              <a:t>;</a:t>
            </a:r>
          </a:p>
          <a:p>
            <a:r>
              <a:rPr lang="ru-RU" dirty="0" smtClean="0"/>
              <a:t>аккуратность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484784"/>
            <a:ext cx="4023360" cy="43891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24139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“Профессиональные мечты 9 класса”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340768"/>
            <a:ext cx="6858000" cy="51125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94812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Этапы профессионального определения: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детская игра;</a:t>
            </a:r>
          </a:p>
          <a:p>
            <a:r>
              <a:rPr lang="ru-RU" dirty="0" smtClean="0"/>
              <a:t> </a:t>
            </a:r>
            <a:r>
              <a:rPr lang="ru-RU" dirty="0"/>
              <a:t>подростковая фантазия, когда подросток видит себя в мечтах представителем той или иной профессии;</a:t>
            </a:r>
          </a:p>
          <a:p>
            <a:r>
              <a:rPr lang="ru-RU" dirty="0" smtClean="0"/>
              <a:t> </a:t>
            </a:r>
            <a:r>
              <a:rPr lang="ru-RU" dirty="0"/>
              <a:t>предварительный выбор;</a:t>
            </a:r>
          </a:p>
          <a:p>
            <a:r>
              <a:rPr lang="ru-RU" dirty="0" smtClean="0"/>
              <a:t> </a:t>
            </a:r>
            <a:r>
              <a:rPr lang="ru-RU" dirty="0"/>
              <a:t>практическое принятие решения.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077072"/>
            <a:ext cx="5472608" cy="24148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87226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Факторы, влияющие на выбор профессии: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родители</a:t>
            </a:r>
            <a:r>
              <a:rPr lang="ru-RU" dirty="0"/>
              <a:t>;</a:t>
            </a:r>
          </a:p>
          <a:p>
            <a:r>
              <a:rPr lang="ru-RU" dirty="0" smtClean="0"/>
              <a:t>друзья</a:t>
            </a:r>
            <a:r>
              <a:rPr lang="ru-RU" dirty="0"/>
              <a:t>;</a:t>
            </a:r>
          </a:p>
          <a:p>
            <a:r>
              <a:rPr lang="ru-RU" dirty="0" smtClean="0"/>
              <a:t>учителя</a:t>
            </a:r>
            <a:r>
              <a:rPr lang="ru-RU" dirty="0"/>
              <a:t>;</a:t>
            </a:r>
          </a:p>
          <a:p>
            <a:r>
              <a:rPr lang="ru-RU" dirty="0" smtClean="0"/>
              <a:t>склонности </a:t>
            </a:r>
            <a:r>
              <a:rPr lang="ru-RU" dirty="0"/>
              <a:t>и интересы;</a:t>
            </a:r>
          </a:p>
          <a:p>
            <a:r>
              <a:rPr lang="ru-RU" dirty="0" smtClean="0"/>
              <a:t>способности</a:t>
            </a:r>
            <a:r>
              <a:rPr lang="ru-RU" dirty="0"/>
              <a:t>, здоровье;</a:t>
            </a:r>
          </a:p>
          <a:p>
            <a:r>
              <a:rPr lang="ru-RU" dirty="0" smtClean="0"/>
              <a:t>личный </a:t>
            </a:r>
            <a:r>
              <a:rPr lang="ru-RU" dirty="0"/>
              <a:t>профессиональный план.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4221088"/>
            <a:ext cx="4067944" cy="25236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99644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16632"/>
            <a:ext cx="8928992" cy="6741368"/>
          </a:xfrm>
        </p:spPr>
        <p:txBody>
          <a:bodyPr/>
          <a:lstStyle/>
          <a:p>
            <a:r>
              <a:rPr lang="ru-RU" b="1" i="1" dirty="0" smtClean="0"/>
              <a:t>Актуарий.</a:t>
            </a:r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dirty="0"/>
              <a:t>С</a:t>
            </a:r>
            <a:r>
              <a:rPr lang="ru-RU" dirty="0" smtClean="0"/>
              <a:t>пециалист </a:t>
            </a:r>
            <a:r>
              <a:rPr lang="ru-RU" dirty="0"/>
              <a:t>по страхованию, занимающийся разработкой научно обоснованных методов, исчисления тарифных ставок по долгосрочному страхованию жизни. Профессия актуария весьма ответственная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r>
              <a:rPr lang="ru-RU" b="1" i="1" dirty="0"/>
              <a:t>Аудитор веб-сайтов</a:t>
            </a:r>
            <a:r>
              <a:rPr lang="ru-RU" b="1" dirty="0"/>
              <a:t>. 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Эта </a:t>
            </a:r>
            <a:r>
              <a:rPr lang="ru-RU" dirty="0"/>
              <a:t>профессия очень молодая и перспективная. Это экспертиза сайтов сточки зрения их организации и соответствия заявленным целям, удобства навигации по сайту, общей привлекательности для посетителей.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276872"/>
            <a:ext cx="3576265" cy="1368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750" y="5198323"/>
            <a:ext cx="3764571" cy="15506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59713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476672"/>
            <a:ext cx="8363272" cy="3456384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/>
              <a:t>Копирайтер</a:t>
            </a:r>
            <a:r>
              <a:rPr lang="ru-RU" b="1" dirty="0"/>
              <a:t>. 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Творчество </a:t>
            </a:r>
            <a:r>
              <a:rPr lang="ru-RU" dirty="0" err="1"/>
              <a:t>коперайтера</a:t>
            </a:r>
            <a:r>
              <a:rPr lang="ru-RU" dirty="0"/>
              <a:t> - это яркий, интересный, точный способ доставки информации в мозг или сердце потребителя. Само слово "копирайтер" приживалось долго, и представители этой профессии называли себя сценаристами, </a:t>
            </a:r>
            <a:r>
              <a:rPr lang="ru-RU" dirty="0" err="1"/>
              <a:t>криэйторами</a:t>
            </a:r>
            <a:r>
              <a:rPr lang="ru-RU" dirty="0"/>
              <a:t> и даже концепт-</a:t>
            </a:r>
            <a:r>
              <a:rPr lang="ru-RU" dirty="0" err="1"/>
              <a:t>мейкерами</a:t>
            </a:r>
            <a:r>
              <a:rPr lang="ru-RU" dirty="0"/>
              <a:t>. Это креативный, творческий специалист по созданию рекламных слоганов и текстов, который пишет также заказные статьи, прямо или косвенно носящие рекламный характер. 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429000"/>
            <a:ext cx="8028384" cy="3212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83541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692696"/>
            <a:ext cx="8075240" cy="3744416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err="1"/>
              <a:t>Манимейкер</a:t>
            </a:r>
            <a:r>
              <a:rPr lang="ru-RU" b="1" dirty="0"/>
              <a:t>. 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Желание </a:t>
            </a:r>
            <a:r>
              <a:rPr lang="ru-RU" dirty="0"/>
              <a:t>делать деньги "из воздуха" присуще всем представителям рода человеческого. Мечты о доходе, получаемом без затрат трудовых и денежных ресурсов, посещают каждого, особенно в детском и юношеском возрасте. Мечты о "халяве" по мере взросления уходят. Но отдельные личности остаются верными своим детским идеям. Они и формируют сословие </a:t>
            </a:r>
            <a:r>
              <a:rPr lang="ru-RU" dirty="0" err="1"/>
              <a:t>манимейкеров</a:t>
            </a:r>
            <a:r>
              <a:rPr lang="ru-RU" dirty="0"/>
              <a:t>. Человек, занимающийся заработком в интернете, используя потенциал веб-сайтов.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191677"/>
            <a:ext cx="6444208" cy="2420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38092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692696"/>
            <a:ext cx="7772400" cy="4572000"/>
          </a:xfrm>
        </p:spPr>
        <p:txBody>
          <a:bodyPr/>
          <a:lstStyle/>
          <a:p>
            <a:r>
              <a:rPr lang="ru-RU" b="1" i="1" dirty="0"/>
              <a:t>Маркшейдер</a:t>
            </a:r>
            <a:r>
              <a:rPr lang="ru-RU" b="1" dirty="0"/>
              <a:t>. 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Для </a:t>
            </a:r>
            <a:r>
              <a:rPr lang="ru-RU" dirty="0"/>
              <a:t>практической деятельности человека необходимо ориентироваться на поверхности и в недрах земли, на воде и в воздухе. Маркшейдерия - это наука, которая дает возможность точно находить свое местонахождение в подземных условиях.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284984"/>
            <a:ext cx="3717032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64578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8291264" cy="5615136"/>
          </a:xfrm>
        </p:spPr>
        <p:txBody>
          <a:bodyPr/>
          <a:lstStyle/>
          <a:p>
            <a:r>
              <a:rPr lang="ru-RU" b="1" i="1" dirty="0"/>
              <a:t>Имиджмейкер</a:t>
            </a:r>
            <a:r>
              <a:rPr lang="ru-RU" b="1" dirty="0"/>
              <a:t>. 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Его </a:t>
            </a:r>
            <a:r>
              <a:rPr lang="ru-RU" dirty="0"/>
              <a:t>задача - направить воображение человека в нужную сторону, то есть предложить аудитории такую информацию об объекте, чтобы она сама сформировала представление об этом объекте в заданном имиджмейкером контуре. Чаще всего имиджмейкерами называют тех специалистов, которые работают на ниве презентации политических лидеров и шоу-звезд.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645024"/>
            <a:ext cx="2374008" cy="30178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11949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7772400" cy="4572000"/>
          </a:xfrm>
        </p:spPr>
        <p:txBody>
          <a:bodyPr/>
          <a:lstStyle/>
          <a:p>
            <a:r>
              <a:rPr lang="ru-RU" b="1" i="1" dirty="0" err="1"/>
              <a:t>Мерчендайзер</a:t>
            </a:r>
            <a:r>
              <a:rPr lang="ru-RU" b="1" dirty="0"/>
              <a:t> (с англ. - купец). 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Это </a:t>
            </a:r>
            <a:r>
              <a:rPr lang="ru-RU" dirty="0"/>
              <a:t>искусство продвижения и продажи товаров на рынке. Задача </a:t>
            </a:r>
            <a:r>
              <a:rPr lang="ru-RU" dirty="0" err="1"/>
              <a:t>мерчендайзера</a:t>
            </a:r>
            <a:r>
              <a:rPr lang="ru-RU" dirty="0"/>
              <a:t>, во-первых, оповестить потребителя о новом товаре и приложить все возможные усилия для его продажи и, во-вторых, поддерживать ее на достаточно высоком уровне.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40968"/>
            <a:ext cx="9144000" cy="3717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508283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</TotalTime>
  <Words>386</Words>
  <Application>Microsoft Office PowerPoint</Application>
  <PresentationFormat>Экран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МОЙ ВЫБОР</vt:lpstr>
      <vt:lpstr>Этапы профессионального определения:</vt:lpstr>
      <vt:lpstr>Факторы, влияющие на выбор профессии: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“Современный работник”.</vt:lpstr>
      <vt:lpstr>“Профессиональные мечты 9 класса”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МОЙ ВЫБОР</dc:title>
  <dc:creator>Дима и Юля</dc:creator>
  <cp:lastModifiedBy>Дима и Юля</cp:lastModifiedBy>
  <cp:revision>4</cp:revision>
  <dcterms:created xsi:type="dcterms:W3CDTF">2020-10-04T14:03:30Z</dcterms:created>
  <dcterms:modified xsi:type="dcterms:W3CDTF">2020-10-04T14:39:22Z</dcterms:modified>
</cp:coreProperties>
</file>