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42" r:id="rId7"/>
  </p:sldMasterIdLst>
  <p:sldIdLst>
    <p:sldId id="256" r:id="rId8"/>
    <p:sldId id="263" r:id="rId9"/>
    <p:sldId id="264" r:id="rId10"/>
    <p:sldId id="265" r:id="rId11"/>
    <p:sldId id="266" r:id="rId12"/>
    <p:sldId id="258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03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6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39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23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93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58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46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1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37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40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520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000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46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44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04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81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451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70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030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42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476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49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06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603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326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4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219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525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06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558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883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048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732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971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953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2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509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761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909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247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97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5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06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277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2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734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934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838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850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695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951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710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407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515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8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98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680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426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892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65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639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440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7D8-CFD4-464C-976F-9D9AF78F0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75CB-BE4B-42DF-9C8F-32ECF66AC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591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3BCE-31D7-43FC-AFBD-56C449FD0C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055D-7D8F-45F9-A9EB-2AF4058AE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144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5681-6424-480D-ACD0-04FB7B264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C1E5-5F72-44CF-96CD-F5481407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7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020E-F3E8-4C24-AB0B-6A3017D29E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8F43-7B26-43D2-843C-34F70F539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690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E43-A376-46EB-91D8-5C6D9899F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4128-CAC5-4C6C-921A-B5912C649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358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C542-D1FF-47E7-AF0D-FA8F00E5F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0A33-88EC-432E-9232-663731421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823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5283-0735-4E0F-B85C-51969078A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9D2-0AC5-4A86-8E0B-E8F72690E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0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BE9A-AA6C-4D3A-A985-242800AA63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8424-A218-4DFA-B134-99324F4C2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8368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5DFD-C4C7-4AAA-9143-B9B90DF227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F281-C5AD-42EF-AE6B-704685B31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570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4B61-5954-422D-903B-992508B570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42CC-8125-46D9-BFBC-234C72BAE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6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8B23-795A-42E0-9FA7-93DB8DC394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215E-73CD-45E2-822C-6C554FB44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248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3DC-BD6C-443C-938C-67BDCA52F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78B-072C-4E2B-B451-47CB8CD68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136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2440-CBF9-4DF0-B1D7-258279430B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9E99-F170-4506-9D11-DCFACD459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10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96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5423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25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96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14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80A65-A58A-448E-8B7A-E0451E25D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0508-F54D-416E-B56D-936624C9EF9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74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193" y="1772816"/>
            <a:ext cx="9144000" cy="3468038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/>
              <a:t>Оснащение лабораторий по технологии «МБОУ Лицей №120 г. Челябинска»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860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964613" cy="2879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b="1" i="1" dirty="0" smtClean="0">
                <a:latin typeface="Arial" charset="0"/>
                <a:cs typeface="Arial" charset="0"/>
              </a:rPr>
              <a:t>Лаборатория обработки текстильных материалов</a:t>
            </a:r>
          </a:p>
          <a:p>
            <a:pPr marL="0" indent="0">
              <a:buFont typeface="Arial" charset="0"/>
              <a:buNone/>
            </a:pPr>
            <a:endParaRPr lang="ru-RU" altLang="ru-RU" sz="2000" i="1" dirty="0" smtClean="0"/>
          </a:p>
          <a:p>
            <a:pPr marL="0" indent="0">
              <a:buFont typeface="Arial" charset="0"/>
              <a:buNone/>
            </a:pPr>
            <a:endParaRPr lang="ru-RU" altLang="ru-RU" sz="2000" i="1" dirty="0" smtClean="0"/>
          </a:p>
          <a:p>
            <a:pPr marL="0" indent="0">
              <a:buFont typeface="Arial" charset="0"/>
              <a:buNone/>
            </a:pPr>
            <a:endParaRPr lang="ru-RU" altLang="ru-RU" sz="2000" i="1" dirty="0" smtClean="0"/>
          </a:p>
          <a:p>
            <a:pPr marL="0" indent="0">
              <a:buFont typeface="Arial" charset="0"/>
              <a:buNone/>
            </a:pPr>
            <a:endParaRPr lang="ru-RU" altLang="ru-RU" sz="2000" i="1" dirty="0" smtClean="0"/>
          </a:p>
          <a:p>
            <a:pPr marL="0" indent="0">
              <a:buFont typeface="Arial" charset="0"/>
              <a:buNone/>
            </a:pPr>
            <a:endParaRPr lang="ru-RU" altLang="ru-RU" sz="2000" i="1" dirty="0" smtClean="0"/>
          </a:p>
          <a:p>
            <a:pPr marL="0" indent="0">
              <a:buFont typeface="Arial" charset="0"/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 Промышленные швейные машины         Мини-пресс                    Вышивальный компьютер</a:t>
            </a:r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r>
              <a:rPr lang="ru-RU" altLang="ru-RU" sz="1600" i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 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Парогенератор</a:t>
            </a:r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r>
              <a:rPr lang="ru-RU" altLang="ru-RU" sz="1000" i="1" dirty="0" smtClean="0"/>
              <a:t>                                                                                                              </a:t>
            </a:r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  <a:p>
            <a:pPr marL="0" indent="0">
              <a:buFont typeface="Arial" charset="0"/>
              <a:buNone/>
            </a:pPr>
            <a:r>
              <a:rPr lang="ru-RU" altLang="ru-RU" sz="1600" i="1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Швейная машина   с </a:t>
            </a:r>
          </a:p>
          <a:p>
            <a:pPr marL="0" indent="0">
              <a:buFont typeface="Arial" charset="0"/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программированием строчки   Гладильная доска с </a:t>
            </a:r>
            <a:r>
              <a:rPr lang="ru-RU" altLang="ru-RU" sz="1600" dirty="0" err="1" smtClean="0">
                <a:latin typeface="Arial" charset="0"/>
                <a:cs typeface="Arial" charset="0"/>
              </a:rPr>
              <a:t>отпаривателем</a:t>
            </a:r>
            <a:endParaRPr lang="ru-RU" altLang="ru-RU" sz="16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1000" i="1" dirty="0" smtClean="0"/>
              <a:t>                                                                                            </a:t>
            </a:r>
          </a:p>
          <a:p>
            <a:pPr marL="0" indent="0">
              <a:buFont typeface="Arial" charset="0"/>
              <a:buNone/>
            </a:pPr>
            <a:endParaRPr lang="ru-RU" altLang="ru-RU" sz="1000" i="1" dirty="0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09725"/>
            <a:ext cx="24114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835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36713"/>
            <a:ext cx="23764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609725"/>
            <a:ext cx="23907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090988"/>
            <a:ext cx="35544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r="10597"/>
          <a:stretch>
            <a:fillRect/>
          </a:stretch>
        </p:blipFill>
        <p:spPr bwMode="auto">
          <a:xfrm>
            <a:off x="7739063" y="3705225"/>
            <a:ext cx="11477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smtClean="0">
                <a:latin typeface="Arial" charset="0"/>
                <a:cs typeface="Arial" charset="0"/>
              </a:rPr>
              <a:t>Комбинированная лаборатория по обработке ткани и пищевых продуктов</a:t>
            </a:r>
            <a:endParaRPr lang="ru-RU" altLang="ru-RU" sz="2800" smtClean="0">
              <a:latin typeface="Arial" charset="0"/>
              <a:cs typeface="Arial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6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1800" smtClean="0"/>
              <a:t>                                                                                                                            </a:t>
            </a:r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r>
              <a:rPr lang="ru-RU" altLang="ru-RU" sz="1800" smtClean="0"/>
              <a:t>                                          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568325"/>
            <a:ext cx="82296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67113"/>
            <a:ext cx="82311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Объект 5"/>
          <p:cNvSpPr txBox="1">
            <a:spLocks/>
          </p:cNvSpPr>
          <p:nvPr/>
        </p:nvSpPr>
        <p:spPr bwMode="auto">
          <a:xfrm>
            <a:off x="7092950" y="760413"/>
            <a:ext cx="131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endParaRPr lang="ru-RU" altLang="ru-RU" sz="1800" smtClean="0">
              <a:solidFill>
                <a:prstClr val="black"/>
              </a:solidFill>
            </a:endParaRPr>
          </a:p>
        </p:txBody>
      </p:sp>
      <p:pic>
        <p:nvPicPr>
          <p:cNvPr id="1024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754188"/>
            <a:ext cx="15811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65238"/>
            <a:ext cx="35829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230313"/>
            <a:ext cx="23764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Прямоугольник 11"/>
          <p:cNvSpPr>
            <a:spLocks noChangeArrowheads="1"/>
          </p:cNvSpPr>
          <p:nvPr/>
        </p:nvSpPr>
        <p:spPr bwMode="auto">
          <a:xfrm>
            <a:off x="179388" y="4110038"/>
            <a:ext cx="3441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Современные бытовые швейные машины</a:t>
            </a:r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3995738" y="1355725"/>
            <a:ext cx="252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Интерактивная доска</a:t>
            </a:r>
          </a:p>
        </p:txBody>
      </p:sp>
      <p:sp>
        <p:nvSpPr>
          <p:cNvPr id="10252" name="Прямоугольник 13"/>
          <p:cNvSpPr>
            <a:spLocks noChangeArrowheads="1"/>
          </p:cNvSpPr>
          <p:nvPr/>
        </p:nvSpPr>
        <p:spPr bwMode="auto">
          <a:xfrm rot="10800000" flipV="1">
            <a:off x="4205288" y="3886200"/>
            <a:ext cx="216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Ткацкий станок  </a:t>
            </a:r>
          </a:p>
        </p:txBody>
      </p:sp>
      <p:pic>
        <p:nvPicPr>
          <p:cNvPr id="10253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4638675"/>
            <a:ext cx="329406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29175"/>
            <a:ext cx="25415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Прямоугольник 16"/>
          <p:cNvSpPr>
            <a:spLocks noChangeArrowheads="1"/>
          </p:cNvSpPr>
          <p:nvPr/>
        </p:nvSpPr>
        <p:spPr bwMode="auto">
          <a:xfrm>
            <a:off x="6443663" y="4537075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Краеобмёточные швейные машины</a:t>
            </a:r>
          </a:p>
        </p:txBody>
      </p:sp>
      <p:pic>
        <p:nvPicPr>
          <p:cNvPr id="10256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24363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Прямоугольник 18"/>
          <p:cNvSpPr>
            <a:spLocks noChangeArrowheads="1"/>
          </p:cNvSpPr>
          <p:nvPr/>
        </p:nvSpPr>
        <p:spPr bwMode="auto">
          <a:xfrm>
            <a:off x="2668589" y="6319837"/>
            <a:ext cx="3117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</a:rPr>
              <a:t>Современное кухонное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552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 sz="2400" b="1" i="1" smtClean="0">
                <a:latin typeface="Arial" charset="0"/>
                <a:cs typeface="Arial" charset="0"/>
              </a:rPr>
              <a:t>Лаборатория обработки конструкционных материалов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2171700"/>
            <a:ext cx="8507412" cy="2071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  <a:p>
            <a:pPr marL="0" indent="0">
              <a:buFont typeface="Arial" charset="0"/>
              <a:buNone/>
            </a:pPr>
            <a:r>
              <a:rPr lang="ru-RU" altLang="ru-RU" sz="1800" smtClean="0"/>
              <a:t>Токарный станок по дереву</a:t>
            </a:r>
          </a:p>
          <a:p>
            <a:pPr marL="0" indent="0">
              <a:buFont typeface="Arial" charset="0"/>
              <a:buNone/>
            </a:pPr>
            <a:endParaRPr lang="ru-RU" altLang="ru-RU" sz="1800" smtClean="0"/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289050"/>
            <a:ext cx="34575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232275"/>
            <a:ext cx="1968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 rot="10800000" flipV="1">
            <a:off x="2987675" y="6335713"/>
            <a:ext cx="338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Вертикально-фрезерные станки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 rot="10800000" flipV="1">
            <a:off x="4284663" y="1658938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Верстаки</a:t>
            </a:r>
          </a:p>
        </p:txBody>
      </p:sp>
      <p:pic>
        <p:nvPicPr>
          <p:cNvPr id="717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00375"/>
            <a:ext cx="33448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451225"/>
            <a:ext cx="2501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11"/>
          <p:cNvSpPr>
            <a:spLocks noChangeArrowheads="1"/>
          </p:cNvSpPr>
          <p:nvPr/>
        </p:nvSpPr>
        <p:spPr bwMode="auto">
          <a:xfrm>
            <a:off x="3187700" y="5229225"/>
            <a:ext cx="2608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black"/>
                </a:solidFill>
                <a:latin typeface="Arial" charset="0"/>
              </a:rPr>
              <a:t>Муфельная печь</a:t>
            </a:r>
          </a:p>
        </p:txBody>
      </p:sp>
      <p:pic>
        <p:nvPicPr>
          <p:cNvPr id="717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89013"/>
            <a:ext cx="20701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400" b="1" i="1" dirty="0" smtClean="0">
                <a:latin typeface="Arial" charset="0"/>
                <a:cs typeface="Arial" charset="0"/>
              </a:rPr>
              <a:t>Лаборатория «Инженерной графики </a:t>
            </a:r>
            <a:r>
              <a:rPr lang="en-US" altLang="ru-RU" sz="2400" b="1" i="1" dirty="0" smtClean="0">
                <a:latin typeface="Arial" charset="0"/>
                <a:cs typeface="Arial" charset="0"/>
              </a:rPr>
              <a:t>CAD</a:t>
            </a:r>
            <a:r>
              <a:rPr lang="ru-RU" altLang="ru-RU" sz="2400" b="1" i="1" dirty="0" smtClean="0">
                <a:latin typeface="Arial" charset="0"/>
                <a:cs typeface="Arial" charset="0"/>
              </a:rPr>
              <a:t>, </a:t>
            </a:r>
            <a:r>
              <a:rPr lang="ru-RU" altLang="ru-RU" sz="2400" b="1" i="1" dirty="0" err="1" smtClean="0">
                <a:latin typeface="Arial" charset="0"/>
                <a:cs typeface="Arial" charset="0"/>
              </a:rPr>
              <a:t>прототипирования</a:t>
            </a:r>
            <a:r>
              <a:rPr lang="ru-RU" altLang="ru-RU" sz="2400" b="1" i="1" dirty="0" smtClean="0">
                <a:latin typeface="Arial" charset="0"/>
                <a:cs typeface="Arial" charset="0"/>
              </a:rPr>
              <a:t> и </a:t>
            </a:r>
            <a:r>
              <a:rPr lang="ru-RU" altLang="ru-RU" sz="2400" b="1" i="1" dirty="0" smtClean="0">
                <a:latin typeface="Arial" charset="0"/>
                <a:cs typeface="Arial" charset="0"/>
              </a:rPr>
              <a:t>робототехники»</a:t>
            </a: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1800" smtClean="0">
                <a:latin typeface="Arial" charset="0"/>
                <a:cs typeface="Arial" charset="0"/>
              </a:rPr>
              <a:t>                    Учебные роботы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4938"/>
            <a:ext cx="374332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96975"/>
            <a:ext cx="4429125" cy="295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2011"/>
            <a:ext cx="4175125" cy="278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" y="215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031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232454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3</a:t>
            </a:r>
            <a:r>
              <a:rPr lang="en-US" sz="4000" b="1" i="1" dirty="0" smtClean="0"/>
              <a:t>D </a:t>
            </a:r>
            <a:r>
              <a:rPr lang="ru-RU" sz="4000" b="1" i="1" dirty="0" smtClean="0"/>
              <a:t>принтеры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3158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400" b="1" i="1" smtClean="0">
                <a:latin typeface="Arial" charset="0"/>
                <a:cs typeface="Arial" charset="0"/>
              </a:rPr>
              <a:t>Лаборатория робототехники и станков с ЧПУ</a:t>
            </a:r>
            <a:endParaRPr lang="ru-RU" altLang="ru-RU" sz="2400" smtClean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81917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17540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Фрезерный станок с ЧПУ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5509" y="5345159"/>
            <a:ext cx="283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Лазерный станок с ЧПУ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76600" y="390525"/>
            <a:ext cx="8229600" cy="1143000"/>
          </a:xfrm>
        </p:spPr>
        <p:txBody>
          <a:bodyPr/>
          <a:lstStyle/>
          <a:p>
            <a:r>
              <a:rPr lang="ru-RU" altLang="ru-RU" sz="1600" smtClean="0">
                <a:latin typeface="Arial" charset="0"/>
                <a:cs typeface="Arial" charset="0"/>
              </a:rPr>
              <a:t>Промышленный пылесос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62025"/>
            <a:ext cx="1841500" cy="2762250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Гравировально-фрезерный станок с ЧПУ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692150"/>
            <a:ext cx="34194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222625" y="3244850"/>
            <a:ext cx="269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Arial" charset="0"/>
              </a:rPr>
              <a:t>Токарный станок с ЧПУ</a:t>
            </a:r>
          </a:p>
        </p:txBody>
      </p:sp>
      <p:pic>
        <p:nvPicPr>
          <p:cNvPr id="922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728788"/>
            <a:ext cx="29098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00463"/>
            <a:ext cx="21145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116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Оснащение лабораторий по технологии «МБОУ Лицей №120 г. Челябинска»</vt:lpstr>
      <vt:lpstr>Презентация PowerPoint</vt:lpstr>
      <vt:lpstr>Комбинированная лаборатория по обработке ткани и пищевых продуктов</vt:lpstr>
      <vt:lpstr>Лаборатория обработки конструкционных материалов</vt:lpstr>
      <vt:lpstr>Лаборатория «Инженерной графики CAD, прототипирования и робототехники»</vt:lpstr>
      <vt:lpstr>Презентация PowerPoint</vt:lpstr>
      <vt:lpstr>Лаборатория робототехники и станков с ЧПУ</vt:lpstr>
      <vt:lpstr>Промышленный пылесос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лабораторий по технологии «МБОУ Лицей №120 г. Челябинска»</dc:title>
  <dc:creator>5</dc:creator>
  <cp:lastModifiedBy>zamnmr</cp:lastModifiedBy>
  <cp:revision>5</cp:revision>
  <dcterms:created xsi:type="dcterms:W3CDTF">2016-10-24T09:48:08Z</dcterms:created>
  <dcterms:modified xsi:type="dcterms:W3CDTF">2016-10-24T10:33:28Z</dcterms:modified>
</cp:coreProperties>
</file>