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8" r:id="rId2"/>
    <p:sldId id="259" r:id="rId3"/>
    <p:sldId id="261" r:id="rId4"/>
    <p:sldId id="262" r:id="rId5"/>
    <p:sldId id="263" r:id="rId6"/>
    <p:sldId id="260" r:id="rId7"/>
    <p:sldId id="265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1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4A501A-A2DA-451D-8CA5-56E0124089CB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4A749-B779-45C1-A5FB-BFD6DCBDB6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4A749-B779-45C1-A5FB-BFD6DCBDB6E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4A749-B779-45C1-A5FB-BFD6DCBDB6E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file:///C:/Users/13%D0%BA%D0%B2%D0%B0%D1%80%D1%82%D0%B8%D1%80%D0%B0/Downloads/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file:///C:/Users/13%D0%BA%D0%B2%D0%B0%D1%80%D1%82%D0%B8%D1%80%D0%B0/Downloads/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file:///C:/Users/13%D0%BA%D0%B2%D0%B0%D1%80%D1%82%D0%B8%D1%80%D0%B0/Downloads/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1" name="Picture 7" descr="C:\Users\13квартира\Downloads\uNdndFToiHyhWVv-1600x900-noP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My family</a:t>
            </a:r>
            <a:endParaRPr lang="ru-RU" sz="6000" dirty="0"/>
          </a:p>
        </p:txBody>
      </p:sp>
      <p:pic>
        <p:nvPicPr>
          <p:cNvPr id="4" name="Picture 7" descr="C:\Users\13квартира\Downloads\uNdndFToiHyhWVv-1600x900-noPad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 bwMode="auto">
          <a:xfrm>
            <a:off x="493143" y="1527175"/>
            <a:ext cx="8121201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13квартира\Downloads\maxresdefault_(1)_5ca717fcde1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572560" cy="6500834"/>
          </a:xfrm>
        </p:spPr>
        <p:txBody>
          <a:bodyPr>
            <a:noAutofit/>
          </a:bodyPr>
          <a:lstStyle/>
          <a:p>
            <a:r>
              <a:rPr lang="en-US" sz="3600" dirty="0" smtClean="0"/>
              <a:t>My mother`s name is…</a:t>
            </a:r>
            <a:br>
              <a:rPr lang="en-US" sz="3600" dirty="0" smtClean="0"/>
            </a:br>
            <a:r>
              <a:rPr lang="en-US" sz="3600" dirty="0" smtClean="0"/>
              <a:t>My father`s name is…</a:t>
            </a:r>
            <a:br>
              <a:rPr lang="en-US" sz="3600" dirty="0" smtClean="0"/>
            </a:br>
            <a:r>
              <a:rPr lang="en-US" sz="3600" dirty="0" smtClean="0"/>
              <a:t>My sister`s name is…</a:t>
            </a:r>
            <a:br>
              <a:rPr lang="en-US" sz="3600" dirty="0" smtClean="0"/>
            </a:br>
            <a:r>
              <a:rPr lang="en-US" sz="3600" dirty="0" smtClean="0"/>
              <a:t>My brother`s name is…</a:t>
            </a:r>
            <a:br>
              <a:rPr lang="en-US" sz="3600" dirty="0" smtClean="0"/>
            </a:br>
            <a:r>
              <a:rPr lang="en-US" sz="3600" dirty="0" smtClean="0"/>
              <a:t>My uncle`s name is…</a:t>
            </a:r>
            <a:br>
              <a:rPr lang="en-US" sz="3600" dirty="0" smtClean="0"/>
            </a:br>
            <a:r>
              <a:rPr lang="en-US" sz="3600" dirty="0" smtClean="0"/>
              <a:t>My aunt`s name is…</a:t>
            </a:r>
            <a:br>
              <a:rPr lang="en-US" sz="3600" dirty="0" smtClean="0"/>
            </a:br>
            <a:r>
              <a:rPr lang="en-US" sz="3600" dirty="0" smtClean="0"/>
              <a:t>My grandmother`s name is…</a:t>
            </a:r>
            <a:br>
              <a:rPr lang="en-US" sz="3600" dirty="0" smtClean="0"/>
            </a:br>
            <a:r>
              <a:rPr lang="en-US" sz="3600" dirty="0" smtClean="0"/>
              <a:t>My grandfather`s name is…</a:t>
            </a:r>
            <a:br>
              <a:rPr lang="en-US" sz="3600" dirty="0" smtClean="0"/>
            </a:br>
            <a:r>
              <a:rPr lang="en-US" sz="3600" dirty="0" smtClean="0"/>
              <a:t>My twins ' names are…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496"/>
            <a:ext cx="8534400" cy="3071834"/>
          </a:xfrm>
        </p:spPr>
        <p:txBody>
          <a:bodyPr>
            <a:normAutofit fontScale="90000"/>
          </a:bodyPr>
          <a:lstStyle/>
          <a:p>
            <a:r>
              <a:rPr lang="en-US" sz="8000" dirty="0" smtClean="0"/>
              <a:t>Who is…?</a:t>
            </a:r>
            <a:br>
              <a:rPr lang="en-US" sz="8000" dirty="0" smtClean="0"/>
            </a:br>
            <a:r>
              <a:rPr lang="en-US" sz="8000" dirty="0" smtClean="0"/>
              <a:t>How old is</a:t>
            </a:r>
            <a:r>
              <a:rPr lang="en-US" sz="8000" dirty="0" smtClean="0"/>
              <a:t>…?</a:t>
            </a: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en-US" sz="8000" dirty="0" smtClean="0"/>
              <a:t>Who </a:t>
            </a:r>
            <a:r>
              <a:rPr lang="en-US" sz="8000" dirty="0" smtClean="0"/>
              <a:t>are…?</a:t>
            </a:r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en-US" sz="8000" dirty="0" smtClean="0"/>
              <a:t>How old </a:t>
            </a:r>
            <a:r>
              <a:rPr lang="en-US" sz="8000" dirty="0" smtClean="0"/>
              <a:t>are…?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13квартира\Downloads\family-tree-ideas-1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9"/>
            <a:ext cx="8643998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3квартира\Downloads\lthtd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65" y="0"/>
            <a:ext cx="887767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581025" y="3086100"/>
          <a:ext cx="7983538" cy="685800"/>
        </p:xfrm>
        <a:graphic>
          <a:graphicData uri="http://schemas.openxmlformats.org/presentationml/2006/ole">
            <p:oleObj spid="_x0000_s24578" name="Объект упаковщика для оболочки" showAsIcon="1" r:id="rId3" imgW="7983360" imgH="68544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49</TotalTime>
  <Words>12</Words>
  <PresentationFormat>Экран (4:3)</PresentationFormat>
  <Paragraphs>5</Paragraphs>
  <Slides>8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Официальная</vt:lpstr>
      <vt:lpstr>Объект упаковщика для оболочки</vt:lpstr>
      <vt:lpstr>Слайд 1</vt:lpstr>
      <vt:lpstr>My family</vt:lpstr>
      <vt:lpstr>Слайд 3</vt:lpstr>
      <vt:lpstr>My mother`s name is… My father`s name is… My sister`s name is… My brother`s name is… My uncle`s name is… My aunt`s name is… My grandmother`s name is… My grandfather`s name is… My twins ' names are…</vt:lpstr>
      <vt:lpstr>Who is…? How old is…? Who are…? How old are…?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13квартира</dc:creator>
  <cp:lastModifiedBy>13квартира</cp:lastModifiedBy>
  <cp:revision>9</cp:revision>
  <dcterms:created xsi:type="dcterms:W3CDTF">2020-09-27T03:03:30Z</dcterms:created>
  <dcterms:modified xsi:type="dcterms:W3CDTF">2020-09-27T04:36:31Z</dcterms:modified>
</cp:coreProperties>
</file>