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ebus1.com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va.com/" TargetMode="External"/><Relationship Id="rId13" Type="http://schemas.openxmlformats.org/officeDocument/2006/relationships/hyperlink" Target="https://teachfromanywhere.google/" TargetMode="External"/><Relationship Id="rId3" Type="http://schemas.openxmlformats.org/officeDocument/2006/relationships/hyperlink" Target="https://kahoot.com/" TargetMode="External"/><Relationship Id="rId7" Type="http://schemas.openxmlformats.org/officeDocument/2006/relationships/hyperlink" Target="https://xmind-map.ru/" TargetMode="External"/><Relationship Id="rId12" Type="http://schemas.openxmlformats.org/officeDocument/2006/relationships/hyperlink" Target="https://www.tutor.org/" TargetMode="External"/><Relationship Id="rId2" Type="http://schemas.openxmlformats.org/officeDocument/2006/relationships/hyperlink" Target="https://biouroki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quizizz.com/" TargetMode="External"/><Relationship Id="rId11" Type="http://schemas.openxmlformats.org/officeDocument/2006/relationships/hyperlink" Target="https://foxford.ru/" TargetMode="External"/><Relationship Id="rId5" Type="http://schemas.openxmlformats.org/officeDocument/2006/relationships/hyperlink" Target="https://wizer.me/" TargetMode="External"/><Relationship Id="rId10" Type="http://schemas.openxmlformats.org/officeDocument/2006/relationships/hyperlink" Target="https://school-ya.ru/" TargetMode="External"/><Relationship Id="rId4" Type="http://schemas.openxmlformats.org/officeDocument/2006/relationships/hyperlink" Target="https://padlet.com/" TargetMode="External"/><Relationship Id="rId9" Type="http://schemas.openxmlformats.org/officeDocument/2006/relationships/hyperlink" Target="https://onlinetestpad.com/" TargetMode="External"/><Relationship Id="rId14" Type="http://schemas.openxmlformats.org/officeDocument/2006/relationships/hyperlink" Target="https://www.matific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ster-test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earnis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rof-sferum.ru/" TargetMode="External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resh.edu.ru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270" y="155679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Цифровые средства коммуникации, обеспечивающие участие обучающихся </a:t>
            </a:r>
            <a:br>
              <a:rPr lang="ru-RU" sz="3200" b="1" dirty="0" smtClean="0"/>
            </a:br>
            <a:r>
              <a:rPr lang="ru-RU" sz="3200" b="1" dirty="0" smtClean="0"/>
              <a:t>в  достижении личностных результатов образования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4293096"/>
            <a:ext cx="2926678" cy="1757378"/>
          </a:xfrm>
        </p:spPr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Воронова Алёна Викторовна, 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преподаватель </a:t>
            </a: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кафедры СКО ЧИППКРО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https://wordwall.net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/>
          <a:srcRect l="13216" t="10719" r="11453" b="4305"/>
          <a:stretch/>
        </p:blipFill>
        <p:spPr bwMode="auto">
          <a:xfrm>
            <a:off x="357158" y="1285860"/>
            <a:ext cx="8143932" cy="516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http://rebus1.com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8080" t="10714" r="16294" b="3571"/>
          <a:stretch>
            <a:fillRect/>
          </a:stretch>
        </p:blipFill>
        <p:spPr bwMode="auto">
          <a:xfrm>
            <a:off x="1071538" y="1285860"/>
            <a:ext cx="700092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251873" y="1555704"/>
            <a:ext cx="4040188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Образовательные </a:t>
            </a:r>
            <a:r>
              <a:rPr lang="ru-RU" sz="2800" dirty="0" smtClean="0"/>
              <a:t>платформы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2319740"/>
            <a:ext cx="4176464" cy="4441616"/>
          </a:xfrm>
        </p:spPr>
        <p:txBody>
          <a:bodyPr>
            <a:noAutofit/>
          </a:bodyPr>
          <a:lstStyle/>
          <a:p>
            <a:r>
              <a:rPr lang="en-US" sz="2600" dirty="0">
                <a:hlinkClick r:id="rId2"/>
              </a:rPr>
              <a:t>https://biouroki.ru</a:t>
            </a:r>
            <a:r>
              <a:rPr lang="ru-RU" sz="2600" dirty="0"/>
              <a:t> </a:t>
            </a:r>
          </a:p>
          <a:p>
            <a:r>
              <a:rPr lang="en-US" sz="2600" dirty="0">
                <a:hlinkClick r:id="rId3"/>
              </a:rPr>
              <a:t>https://kahoot.com</a:t>
            </a:r>
            <a:r>
              <a:rPr lang="ru-RU" sz="2600" dirty="0"/>
              <a:t> </a:t>
            </a:r>
          </a:p>
          <a:p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padlet.com</a:t>
            </a:r>
            <a:endParaRPr lang="ru-RU" sz="2600" dirty="0"/>
          </a:p>
          <a:p>
            <a:r>
              <a:rPr lang="en-US" sz="2600" dirty="0">
                <a:hlinkClick r:id="rId5"/>
              </a:rPr>
              <a:t>https://wizer.me</a:t>
            </a:r>
            <a:endParaRPr lang="ru-RU" sz="2600" dirty="0"/>
          </a:p>
          <a:p>
            <a:r>
              <a:rPr lang="en-US" sz="2600" dirty="0">
                <a:hlinkClick r:id="rId6"/>
              </a:rPr>
              <a:t>https://quizizz.com</a:t>
            </a:r>
            <a:endParaRPr lang="ru-RU" sz="2600" dirty="0"/>
          </a:p>
          <a:p>
            <a:r>
              <a:rPr lang="en-US" sz="2600" dirty="0">
                <a:hlinkClick r:id="rId7"/>
              </a:rPr>
              <a:t>https://</a:t>
            </a:r>
            <a:r>
              <a:rPr lang="en-US" sz="2600" dirty="0" smtClean="0">
                <a:hlinkClick r:id="rId7"/>
              </a:rPr>
              <a:t>xmind-map.ru</a:t>
            </a:r>
            <a:endParaRPr lang="ru-RU" sz="2600" dirty="0" smtClean="0"/>
          </a:p>
          <a:p>
            <a:r>
              <a:rPr lang="en-US" sz="2600" dirty="0">
                <a:hlinkClick r:id="rId8"/>
              </a:rPr>
              <a:t>https://</a:t>
            </a:r>
            <a:r>
              <a:rPr lang="en-US" sz="2600" dirty="0" smtClean="0">
                <a:hlinkClick r:id="rId8"/>
              </a:rPr>
              <a:t>www.canva.com</a:t>
            </a:r>
            <a:endParaRPr lang="ru-RU" sz="2600" dirty="0" smtClean="0"/>
          </a:p>
          <a:p>
            <a:r>
              <a:rPr lang="en-US" sz="2600" dirty="0">
                <a:hlinkClick r:id="rId9"/>
              </a:rPr>
              <a:t>https://onlinetestpad.com</a:t>
            </a: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91424" y="15557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Цифровые </a:t>
            </a:r>
            <a:r>
              <a:rPr lang="ru-RU" dirty="0" smtClean="0"/>
              <a:t>образовательные ресурсы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51873" y="2564904"/>
            <a:ext cx="4216955" cy="395128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school-ya.ru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foxford.ru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www.tutor.org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teachfromanywhere.google</a:t>
            </a:r>
            <a:endParaRPr lang="ru-RU" dirty="0" smtClean="0"/>
          </a:p>
          <a:p>
            <a:pPr>
              <a:lnSpc>
                <a:spcPct val="200000"/>
              </a:lnSpc>
            </a:pPr>
            <a:r>
              <a:rPr lang="en-US" dirty="0" smtClean="0">
                <a:hlinkClick r:id="rId14"/>
              </a:rPr>
              <a:t>https</a:t>
            </a:r>
            <a:r>
              <a:rPr lang="en-US" dirty="0">
                <a:hlinkClick r:id="rId14"/>
              </a:rPr>
              <a:t>://</a:t>
            </a:r>
            <a:r>
              <a:rPr lang="en-US" dirty="0" smtClean="0">
                <a:hlinkClick r:id="rId14"/>
              </a:rPr>
              <a:t>www.matific.com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 использовать…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60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76872"/>
            <a:ext cx="6400000" cy="396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Желаем вам успехов </a:t>
            </a:r>
            <a:b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покорении </a:t>
            </a:r>
            <a:b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вершин  цифрового пространства!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4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Цифровизация</a:t>
            </a:r>
            <a:r>
              <a:rPr lang="ru-RU" b="1" dirty="0" smtClean="0"/>
              <a:t> образования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– это способ организации современной образовательной среды, основанный на цифровых технологиях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2" y="3573016"/>
            <a:ext cx="5004048" cy="30649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Цифровые  образовательные  ресурсы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–  это  представленные  в  цифровой форме  фотографии,  видеофрагменты,  статические  и  динамические  модели,  объекты виртуальной реальности и интерактивного моделирования, картографические материалы, звукозаписи,  символьные  объекты  и  деловая  графика,  текстовые  документы  и  иные учебные материалы, необходимые для организации учебного процесса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Цели использования ЦОР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28641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200" b="1" dirty="0" smtClean="0"/>
              <a:t>Создание мотивации </a:t>
            </a:r>
            <a:r>
              <a:rPr lang="ru-RU" sz="2200" dirty="0" smtClean="0"/>
              <a:t>- ученики получают интересные разнообразные задания.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b="1" dirty="0" smtClean="0"/>
              <a:t>Повышение качества образования для всех </a:t>
            </a:r>
            <a:r>
              <a:rPr lang="ru-RU" sz="2200" dirty="0" smtClean="0"/>
              <a:t>-возможность тиражировать и использовать в любой школе материалы лучших специалистов.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b="1" dirty="0" smtClean="0"/>
              <a:t>Доступность без посещения школы </a:t>
            </a:r>
            <a:r>
              <a:rPr lang="ru-RU" sz="2200" dirty="0" smtClean="0"/>
              <a:t>- возможность работать с классом во время карантина, возможность удалённо работать с группой детей, находящихся на индивидуальной форме обучения.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b="1" dirty="0" smtClean="0"/>
              <a:t>Экономия времени </a:t>
            </a:r>
            <a:r>
              <a:rPr lang="ru-RU" sz="2200" dirty="0" smtClean="0"/>
              <a:t>- использование упражнений, которые можно организовать без компьютера, но с большими временными затратами.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b="1" dirty="0" smtClean="0"/>
              <a:t>Эффективность</a:t>
            </a:r>
            <a:r>
              <a:rPr lang="ru-RU" sz="2200" dirty="0" smtClean="0"/>
              <a:t> - использование эффективных упражнений, которые невозможно организовать без компьютера.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200" b="1" dirty="0" smtClean="0"/>
              <a:t>Формирование универсальных навыков</a:t>
            </a:r>
            <a:r>
              <a:rPr lang="ru-RU" sz="2200" dirty="0" smtClean="0"/>
              <a:t>. 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цифровых технологий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429288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/>
              <a:t>Визуализация</a:t>
            </a:r>
            <a:r>
              <a:rPr lang="ru-RU" sz="2000" dirty="0" smtClean="0"/>
              <a:t> - повышение интереса, мотивации обучающихся.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/>
              <a:t>Диагностика, автоматическая проверка </a:t>
            </a:r>
            <a:r>
              <a:rPr lang="ru-RU" sz="2000" dirty="0" smtClean="0"/>
              <a:t>- экономия времени педагога, возможность задавать на дом тренировочные тесты, диктанты, игры.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err="1" smtClean="0"/>
              <a:t>Мультимедийность</a:t>
            </a:r>
            <a:r>
              <a:rPr lang="ru-RU" sz="2000" dirty="0" smtClean="0"/>
              <a:t> - возможность вставить в учебник звук, видео, что помогает лучше запомнить материал.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/>
              <a:t>Интерактивность</a:t>
            </a:r>
            <a:r>
              <a:rPr lang="ru-RU" sz="2000" dirty="0" smtClean="0"/>
              <a:t> - включение в активную работу одновременно всех обучающихся группы, что даёт экономию времени.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/>
              <a:t>Совместная работа группы над проектом </a:t>
            </a:r>
            <a:r>
              <a:rPr lang="ru-RU" sz="2000" dirty="0" smtClean="0"/>
              <a:t>- возможность совместно создавать документы, презентации, ментальные карты и т.п. исследовательской группой обучающихся.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b="1" dirty="0" smtClean="0"/>
              <a:t>Статистика ошибок </a:t>
            </a:r>
            <a:r>
              <a:rPr lang="ru-RU" sz="2000" dirty="0" smtClean="0"/>
              <a:t>- экономия времени ученика при работе со словарём, экономия времени учителя при анализе ошибок.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dirty="0" smtClean="0"/>
              <a:t>Вариативность, </a:t>
            </a:r>
            <a:r>
              <a:rPr lang="ru-RU" sz="2000" b="1" dirty="0" err="1" smtClean="0"/>
              <a:t>персонализация</a:t>
            </a:r>
            <a:r>
              <a:rPr lang="ru-RU" sz="2000" b="1" dirty="0" smtClean="0"/>
              <a:t> </a:t>
            </a:r>
            <a:r>
              <a:rPr lang="ru-RU" sz="2000" dirty="0" smtClean="0"/>
              <a:t>- возможность быстро генерировать большое и даже бесконечное количество однотипных упражнений с целью экономии времени учителя, повышения качества образования для ученика.  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Образовательные </a:t>
            </a:r>
            <a:br>
              <a:rPr lang="ru-RU" sz="3600" dirty="0" smtClean="0"/>
            </a:br>
            <a:r>
              <a:rPr lang="ru-RU" sz="3600" dirty="0" err="1" smtClean="0"/>
              <a:t>Интернет-платформы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40" t="10417" r="26916" b="5927"/>
          <a:stretch>
            <a:fillRect/>
          </a:stretch>
        </p:blipFill>
        <p:spPr bwMode="auto">
          <a:xfrm>
            <a:off x="1331640" y="2079975"/>
            <a:ext cx="6120680" cy="452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1425641"/>
            <a:ext cx="546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https://master-test.net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https://www.learnis.ru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2187" t="11666" r="2969" b="5000"/>
          <a:stretch>
            <a:fillRect/>
          </a:stretch>
        </p:blipFill>
        <p:spPr bwMode="auto">
          <a:xfrm>
            <a:off x="214282" y="1571612"/>
            <a:ext cx="8786906" cy="485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8986" y="188640"/>
            <a:ext cx="3682752" cy="638944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uchi.ru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958342"/>
            <a:ext cx="3819098" cy="2326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84" y="4149080"/>
            <a:ext cx="3923928" cy="2464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817" y="3284984"/>
            <a:ext cx="3884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hlinkClick r:id="rId5"/>
              </a:rPr>
              <a:t>https://</a:t>
            </a:r>
            <a:r>
              <a:rPr lang="ru-RU" sz="3600" dirty="0" smtClean="0">
                <a:hlinkClick r:id="rId5"/>
              </a:rPr>
              <a:t>resh.edu.ru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-1" t="-427" r="-127" b="1"/>
          <a:stretch/>
        </p:blipFill>
        <p:spPr>
          <a:xfrm>
            <a:off x="4684314" y="4077072"/>
            <a:ext cx="4239990" cy="24502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84314" y="3393866"/>
            <a:ext cx="4474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hlinkClick r:id="rId7"/>
              </a:rPr>
              <a:t>https://</a:t>
            </a:r>
            <a:r>
              <a:rPr lang="ru-RU" sz="3600" dirty="0" smtClean="0">
                <a:hlinkClick r:id="rId7"/>
              </a:rPr>
              <a:t>prof-sferum.ru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1316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8715404" cy="233997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800" b="1" dirty="0" smtClean="0">
                <a:hlinkClick r:id="rId2"/>
              </a:rPr>
              <a:t>Learningapps.org</a:t>
            </a:r>
            <a:endParaRPr lang="en-US" sz="5800" b="1" dirty="0" smtClean="0"/>
          </a:p>
          <a:p>
            <a:pPr algn="ctr">
              <a:buNone/>
            </a:pPr>
            <a:r>
              <a:rPr lang="ru-RU" sz="3800" dirty="0" smtClean="0"/>
              <a:t>Отличный бесплатный ресурс для изучения любой предметной области, здесь собраны активности по многим направлениям: биология, астрономия, география и другим.  Вы сможете найти массу интересных игр на отработку почти всех грамматических тем или создавать игры по шаблонам. </a:t>
            </a:r>
          </a:p>
          <a:p>
            <a:pPr algn="ctr">
              <a:buNone/>
            </a:pPr>
            <a:r>
              <a:rPr lang="ru-RU" sz="3800" dirty="0" smtClean="0"/>
              <a:t>Ко всем шаблонам прилагается инструкция.</a:t>
            </a:r>
            <a:endParaRPr lang="ru-RU"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1316" t="11579" r="18289" b="13684"/>
          <a:stretch>
            <a:fillRect/>
          </a:stretch>
        </p:blipFill>
        <p:spPr bwMode="auto">
          <a:xfrm>
            <a:off x="1714480" y="2571744"/>
            <a:ext cx="57472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436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Тема Office</vt:lpstr>
      <vt:lpstr>Цифровые средства коммуникации, обеспечивающие участие обучающихся  в  достижении личностных результатов образования </vt:lpstr>
      <vt:lpstr>Цифровизация образования </vt:lpstr>
      <vt:lpstr>Цифровые  образовательные  ресурсы </vt:lpstr>
      <vt:lpstr>Цели использования ЦОР</vt:lpstr>
      <vt:lpstr>Возможности цифровых технологий</vt:lpstr>
      <vt:lpstr>Образовательные  Интернет-платформы</vt:lpstr>
      <vt:lpstr>https://www.learnis.ru </vt:lpstr>
      <vt:lpstr>https://uchi.ru </vt:lpstr>
      <vt:lpstr>Презентация PowerPoint</vt:lpstr>
      <vt:lpstr>https://wordwall.net </vt:lpstr>
      <vt:lpstr>http://rebus1.com </vt:lpstr>
      <vt:lpstr>Предлагаем использовать…</vt:lpstr>
      <vt:lpstr>Желаем вам успехов  в покорении  вершин  цифрового пространства!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средства коммуникации, обеспечивающие участие обучающихся  в  достижении личностных результатов образования</dc:title>
  <dc:creator>user</dc:creator>
  <cp:lastModifiedBy>Аня Воронова</cp:lastModifiedBy>
  <cp:revision>11</cp:revision>
  <dcterms:created xsi:type="dcterms:W3CDTF">2021-11-29T16:36:20Z</dcterms:created>
  <dcterms:modified xsi:type="dcterms:W3CDTF">2021-12-01T17:22:20Z</dcterms:modified>
</cp:coreProperties>
</file>