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4"/>
  </p:notesMasterIdLst>
  <p:handoutMasterIdLst>
    <p:handoutMasterId r:id="rId25"/>
  </p:handoutMasterIdLst>
  <p:sldIdLst>
    <p:sldId id="258" r:id="rId2"/>
    <p:sldId id="257" r:id="rId3"/>
    <p:sldId id="28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84" r:id="rId16"/>
    <p:sldId id="285" r:id="rId17"/>
    <p:sldId id="274" r:id="rId18"/>
    <p:sldId id="275" r:id="rId19"/>
    <p:sldId id="276" r:id="rId20"/>
    <p:sldId id="277" r:id="rId21"/>
    <p:sldId id="282" r:id="rId22"/>
    <p:sldId id="283" r:id="rId23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9A83A-72FE-4AF0-A859-A989481CAD6A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EE075-E673-4B6E-A079-DB851BDDB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66F96-59C0-4ADE-AB3D-4FB72C5ED964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072AE-3A74-462D-A38A-2DEBBCB06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69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F94262-75E9-4893-905B-1992684EF900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2142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88D-C64E-434E-925C-2A0B34ED7F43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AFDB66F-32D6-459F-9072-0AAC4CE12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724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88D-C64E-434E-925C-2A0B34ED7F43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FDB66F-32D6-459F-9072-0AAC4CE12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99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88D-C64E-434E-925C-2A0B34ED7F43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FDB66F-32D6-459F-9072-0AAC4CE122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78207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88D-C64E-434E-925C-2A0B34ED7F43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FDB66F-32D6-459F-9072-0AAC4CE12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4677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88D-C64E-434E-925C-2A0B34ED7F43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FDB66F-32D6-459F-9072-0AAC4CE122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30360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88D-C64E-434E-925C-2A0B34ED7F43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FDB66F-32D6-459F-9072-0AAC4CE12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5345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88D-C64E-434E-925C-2A0B34ED7F43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B66F-32D6-459F-9072-0AAC4CE12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378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88D-C64E-434E-925C-2A0B34ED7F43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B66F-32D6-459F-9072-0AAC4CE12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85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88D-C64E-434E-925C-2A0B34ED7F43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B66F-32D6-459F-9072-0AAC4CE12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202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88D-C64E-434E-925C-2A0B34ED7F43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FDB66F-32D6-459F-9072-0AAC4CE12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27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88D-C64E-434E-925C-2A0B34ED7F43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FDB66F-32D6-459F-9072-0AAC4CE12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092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88D-C64E-434E-925C-2A0B34ED7F43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FDB66F-32D6-459F-9072-0AAC4CE12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467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88D-C64E-434E-925C-2A0B34ED7F43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B66F-32D6-459F-9072-0AAC4CE12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797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88D-C64E-434E-925C-2A0B34ED7F43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B66F-32D6-459F-9072-0AAC4CE12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930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88D-C64E-434E-925C-2A0B34ED7F43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B66F-32D6-459F-9072-0AAC4CE12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25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88D-C64E-434E-925C-2A0B34ED7F43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FDB66F-32D6-459F-9072-0AAC4CE12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81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7588D-C64E-434E-925C-2A0B34ED7F43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AFDB66F-32D6-459F-9072-0AAC4CE12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18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00191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8712" y="713096"/>
            <a:ext cx="8915399" cy="2262781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9600" dirty="0" smtClean="0">
                <a:solidFill>
                  <a:srgbClr val="CC99FF"/>
                </a:solidFill>
              </a:rPr>
              <a:t>Профессии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11043" y="5029200"/>
            <a:ext cx="5045528" cy="12573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100" dirty="0" err="1" smtClean="0"/>
              <a:t>Ахримова</a:t>
            </a:r>
            <a:r>
              <a:rPr lang="ru-RU" altLang="ru-RU" sz="2100" dirty="0" smtClean="0"/>
              <a:t> </a:t>
            </a:r>
            <a:r>
              <a:rPr lang="ru-RU" altLang="ru-RU" sz="2100" dirty="0"/>
              <a:t>Е.В.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100" dirty="0" smtClean="0"/>
              <a:t>Учитель-логопед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100" dirty="0" smtClean="0"/>
              <a:t>МБОУ «СОШ № 55 г. Челябинск»</a:t>
            </a:r>
            <a:endParaRPr lang="ru-RU" altLang="ru-RU" sz="2100" dirty="0"/>
          </a:p>
        </p:txBody>
      </p:sp>
    </p:spTree>
    <p:extLst>
      <p:ext uri="{BB962C8B-B14F-4D97-AF65-F5344CB8AC3E}">
        <p14:creationId xmlns:p14="http://schemas.microsoft.com/office/powerpoint/2010/main" xmlns="" val="18591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415653" y="914400"/>
            <a:ext cx="3631442" cy="562060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/>
              <a:t>Мастер он весьма хороший,</a:t>
            </a:r>
            <a:br>
              <a:rPr lang="ru-RU" altLang="ru-RU" sz="3200" dirty="0"/>
            </a:br>
            <a:r>
              <a:rPr lang="ru-RU" altLang="ru-RU" sz="3200" dirty="0"/>
              <a:t>Сделал шкаф нам для прихожей.</a:t>
            </a:r>
            <a:br>
              <a:rPr lang="ru-RU" altLang="ru-RU" sz="3200" dirty="0"/>
            </a:br>
            <a:r>
              <a:rPr lang="ru-RU" altLang="ru-RU" sz="3200" dirty="0"/>
              <a:t>Он не плотник, не маляр.</a:t>
            </a:r>
            <a:br>
              <a:rPr lang="ru-RU" altLang="ru-RU" sz="3200" dirty="0"/>
            </a:br>
            <a:r>
              <a:rPr lang="ru-RU" altLang="ru-RU" sz="3200" dirty="0"/>
              <a:t>Мебель делает...</a:t>
            </a:r>
          </a:p>
        </p:txBody>
      </p:sp>
      <p:pic>
        <p:nvPicPr>
          <p:cNvPr id="11267" name="Picture 2" descr="ÐÐ°Ð³Ð°Ð´ÐºÐ¸ Ð¸ ÐºÐ°ÑÑÐ¸Ð½ÐºÐ¸ Ð¾ Ð¿ÑÐ¾ÑÐµÑÑÐ¸ÑÑ Ð´Ð»Ñ Ð´ÐµÑÐµÐ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55392" y="914400"/>
            <a:ext cx="4954136" cy="5175250"/>
          </a:xfrm>
          <a:noFill/>
        </p:spPr>
      </p:pic>
    </p:spTree>
    <p:extLst>
      <p:ext uri="{BB962C8B-B14F-4D97-AF65-F5344CB8AC3E}">
        <p14:creationId xmlns:p14="http://schemas.microsoft.com/office/powerpoint/2010/main" xmlns="" val="21568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048000" y="1235123"/>
            <a:ext cx="2895600" cy="4495800"/>
          </a:xfrm>
        </p:spPr>
        <p:txBody>
          <a:bodyPr/>
          <a:lstStyle/>
          <a:p>
            <a:pPr eaLnBrk="1" hangingPunct="1"/>
            <a:r>
              <a:rPr lang="ru-RU" altLang="ru-RU" sz="3200" dirty="0"/>
              <a:t>Стук летит </a:t>
            </a:r>
            <a:br>
              <a:rPr lang="ru-RU" altLang="ru-RU" sz="3200" dirty="0"/>
            </a:br>
            <a:r>
              <a:rPr lang="ru-RU" altLang="ru-RU" sz="3200" dirty="0"/>
              <a:t>из-под колес,</a:t>
            </a:r>
            <a:br>
              <a:rPr lang="ru-RU" altLang="ru-RU" sz="3200" dirty="0"/>
            </a:br>
            <a:r>
              <a:rPr lang="ru-RU" altLang="ru-RU" sz="3200" dirty="0"/>
              <a:t>Мчится вдаль электровоз.</a:t>
            </a:r>
            <a:br>
              <a:rPr lang="ru-RU" altLang="ru-RU" sz="3200" dirty="0"/>
            </a:br>
            <a:r>
              <a:rPr lang="ru-RU" altLang="ru-RU" sz="3200" dirty="0"/>
              <a:t>Поезд водит не таксист,</a:t>
            </a:r>
            <a:br>
              <a:rPr lang="ru-RU" altLang="ru-RU" sz="3200" dirty="0"/>
            </a:br>
            <a:r>
              <a:rPr lang="ru-RU" altLang="ru-RU" sz="3200" dirty="0"/>
              <a:t>Не пилот, а... </a:t>
            </a:r>
          </a:p>
        </p:txBody>
      </p:sp>
      <p:pic>
        <p:nvPicPr>
          <p:cNvPr id="12291" name="Picture 2" descr="http://ramlogoped.ru/wp-content/uploads/2019/01/chuhlan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90647" y="990600"/>
            <a:ext cx="4918881" cy="4740323"/>
          </a:xfrm>
          <a:noFill/>
        </p:spPr>
      </p:pic>
    </p:spTree>
    <p:extLst>
      <p:ext uri="{BB962C8B-B14F-4D97-AF65-F5344CB8AC3E}">
        <p14:creationId xmlns:p14="http://schemas.microsoft.com/office/powerpoint/2010/main" xmlns="" val="9783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729552" y="990600"/>
            <a:ext cx="3214048" cy="5105400"/>
          </a:xfrm>
        </p:spPr>
        <p:txBody>
          <a:bodyPr/>
          <a:lstStyle/>
          <a:p>
            <a:pPr eaLnBrk="1" hangingPunct="1"/>
            <a:r>
              <a:rPr lang="ru-RU" altLang="ru-RU" sz="3200" dirty="0"/>
              <a:t>Кто плывет на корабле</a:t>
            </a:r>
            <a:br>
              <a:rPr lang="ru-RU" altLang="ru-RU" sz="3200" dirty="0"/>
            </a:br>
            <a:r>
              <a:rPr lang="ru-RU" altLang="ru-RU" sz="3200" dirty="0"/>
              <a:t>К неизведанной земле?</a:t>
            </a:r>
            <a:br>
              <a:rPr lang="ru-RU" altLang="ru-RU" sz="3200" dirty="0"/>
            </a:br>
            <a:r>
              <a:rPr lang="ru-RU" altLang="ru-RU" sz="3200" dirty="0"/>
              <a:t>Весельчак он и добряк.</a:t>
            </a:r>
            <a:br>
              <a:rPr lang="ru-RU" altLang="ru-RU" sz="3200" dirty="0"/>
            </a:br>
            <a:r>
              <a:rPr lang="ru-RU" altLang="ru-RU" sz="3200" dirty="0"/>
              <a:t>Как зовут его?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pic>
        <p:nvPicPr>
          <p:cNvPr id="13315" name="Picture 2" descr="ÐÐ°Ð³Ð°Ð´ÐºÐ¸ Ð¸ ÐºÐ°ÑÑÐ¸Ð½ÐºÐ¸ Ð¾ Ð¿ÑÐ¾ÑÐµÑÑÐ¸ÑÑ Ð´Ð»Ñ Ð´ÐµÑÐµÐ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48399" y="832513"/>
            <a:ext cx="4778991" cy="5111087"/>
          </a:xfrm>
          <a:noFill/>
        </p:spPr>
      </p:pic>
    </p:spTree>
    <p:extLst>
      <p:ext uri="{BB962C8B-B14F-4D97-AF65-F5344CB8AC3E}">
        <p14:creationId xmlns:p14="http://schemas.microsoft.com/office/powerpoint/2010/main" xmlns="" val="40962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7030A0"/>
                </a:solidFill>
                <a:latin typeface="Bahnschrift" pitchFamily="34" charset="0"/>
              </a:rPr>
              <a:t>«Все профессии важны»</a:t>
            </a:r>
          </a:p>
        </p:txBody>
      </p:sp>
      <p:sp>
        <p:nvSpPr>
          <p:cNvPr id="15363" name="Объект 2"/>
          <p:cNvSpPr>
            <a:spLocks noGrp="1" noChangeArrowheads="1"/>
          </p:cNvSpPr>
          <p:nvPr>
            <p:ph idx="1"/>
          </p:nvPr>
        </p:nvSpPr>
        <p:spPr>
          <a:xfrm>
            <a:off x="1201002" y="1503527"/>
            <a:ext cx="4722125" cy="4965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dirty="0"/>
              <a:t>Все профессии нужны,</a:t>
            </a:r>
            <a:br>
              <a:rPr lang="ru-RU" altLang="ru-RU" sz="2000" dirty="0"/>
            </a:br>
            <a:r>
              <a:rPr lang="ru-RU" altLang="ru-RU" sz="2000" dirty="0"/>
              <a:t>Все профессии важны.</a:t>
            </a:r>
            <a:br>
              <a:rPr lang="ru-RU" altLang="ru-RU" sz="2000" dirty="0"/>
            </a:br>
            <a:r>
              <a:rPr lang="ru-RU" altLang="ru-RU" sz="2000" dirty="0"/>
              <a:t>Лечит врач больных людей,</a:t>
            </a:r>
            <a:br>
              <a:rPr lang="ru-RU" altLang="ru-RU" sz="2000" dirty="0"/>
            </a:br>
            <a:r>
              <a:rPr lang="ru-RU" altLang="ru-RU" sz="2000" dirty="0"/>
              <a:t>А ветеринар — зверей.</a:t>
            </a:r>
            <a:br>
              <a:rPr lang="ru-RU" altLang="ru-RU" sz="2000" dirty="0"/>
            </a:br>
            <a:r>
              <a:rPr lang="ru-RU" altLang="ru-RU" sz="2000" dirty="0"/>
              <a:t>Строить здания строитель,</a:t>
            </a:r>
            <a:br>
              <a:rPr lang="ru-RU" altLang="ru-RU" sz="2000" dirty="0"/>
            </a:br>
            <a:r>
              <a:rPr lang="ru-RU" altLang="ru-RU" sz="2000" dirty="0"/>
              <a:t>Чтобы было, где нам жить.</a:t>
            </a:r>
            <a:br>
              <a:rPr lang="ru-RU" altLang="ru-RU" sz="2000" dirty="0"/>
            </a:br>
            <a:r>
              <a:rPr lang="ru-RU" altLang="ru-RU" sz="2000" dirty="0"/>
              <a:t>Шьёт портниха нам одежду,</a:t>
            </a:r>
            <a:br>
              <a:rPr lang="ru-RU" altLang="ru-RU" sz="2000" dirty="0"/>
            </a:br>
            <a:r>
              <a:rPr lang="ru-RU" altLang="ru-RU" sz="2000" dirty="0"/>
              <a:t>Чтобы было что носить.</a:t>
            </a:r>
            <a:br>
              <a:rPr lang="ru-RU" altLang="ru-RU" sz="2000" dirty="0"/>
            </a:br>
            <a:r>
              <a:rPr lang="ru-RU" altLang="ru-RU" sz="2000" dirty="0"/>
              <a:t>А учитель в школу ходит,</a:t>
            </a:r>
            <a:br>
              <a:rPr lang="ru-RU" altLang="ru-RU" sz="2000" dirty="0"/>
            </a:br>
            <a:r>
              <a:rPr lang="ru-RU" altLang="ru-RU" sz="2000" dirty="0"/>
              <a:t>Чтобы деток нам учить.</a:t>
            </a:r>
            <a:br>
              <a:rPr lang="ru-RU" altLang="ru-RU" sz="2000" dirty="0"/>
            </a:br>
            <a:r>
              <a:rPr lang="ru-RU" altLang="ru-RU" sz="2000" dirty="0"/>
              <a:t>Повар варит, жарит, тушит,</a:t>
            </a:r>
            <a:br>
              <a:rPr lang="ru-RU" altLang="ru-RU" sz="2000" dirty="0"/>
            </a:br>
            <a:r>
              <a:rPr lang="ru-RU" altLang="ru-RU" sz="2000" dirty="0"/>
              <a:t>Чтоб людей всех накормить.</a:t>
            </a:r>
            <a:br>
              <a:rPr lang="ru-RU" altLang="ru-RU" sz="2000" dirty="0"/>
            </a:br>
            <a:r>
              <a:rPr lang="ru-RU" altLang="ru-RU" sz="2000" dirty="0"/>
              <a:t>Каждый делу верно служит,</a:t>
            </a:r>
            <a:br>
              <a:rPr lang="ru-RU" altLang="ru-RU" sz="2000" dirty="0"/>
            </a:br>
            <a:r>
              <a:rPr lang="ru-RU" altLang="ru-RU" sz="2000" dirty="0"/>
              <a:t>Чтоб было людям лучше жить. </a:t>
            </a:r>
          </a:p>
        </p:txBody>
      </p:sp>
      <p:pic>
        <p:nvPicPr>
          <p:cNvPr id="15364" name="Picture 4" descr="https://spirina-sport-ds63-schel.edumsko.ru/uploads/20300/20266/section/644596/.thumbs/i.jpg?15343490214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049" y="1509215"/>
            <a:ext cx="5715000" cy="495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243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hqtexture.com/uploads/posts/2012-09/1349005877-7765696-7869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9" y="60326"/>
            <a:ext cx="10213075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91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2514600" y="1371600"/>
            <a:ext cx="754380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4400" dirty="0"/>
              <a:t>В школе учит нас </a:t>
            </a:r>
            <a:r>
              <a:rPr lang="ru-RU" sz="4400" dirty="0">
                <a:solidFill>
                  <a:srgbClr val="C00000"/>
                </a:solidFill>
              </a:rPr>
              <a:t>… .</a:t>
            </a:r>
          </a:p>
          <a:p>
            <a:pPr eaLnBrk="1" hangingPunct="1">
              <a:defRPr/>
            </a:pPr>
            <a:endParaRPr lang="ru-RU" sz="44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4400" dirty="0"/>
              <a:t>Строит здания </a:t>
            </a:r>
            <a:r>
              <a:rPr lang="ru-RU" sz="4400" dirty="0">
                <a:solidFill>
                  <a:srgbClr val="C00000"/>
                </a:solidFill>
              </a:rPr>
              <a:t>… 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44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4400" dirty="0"/>
              <a:t>Поезд водит </a:t>
            </a:r>
            <a:r>
              <a:rPr lang="ru-RU" sz="4400" dirty="0">
                <a:solidFill>
                  <a:srgbClr val="C00000"/>
                </a:solidFill>
              </a:rPr>
              <a:t>… .</a:t>
            </a:r>
          </a:p>
          <a:p>
            <a:pPr eaLnBrk="1" hangingPunct="1">
              <a:defRPr/>
            </a:pPr>
            <a:endParaRPr lang="ru-RU" sz="44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4400" dirty="0"/>
              <a:t>Самолётом правит</a:t>
            </a:r>
            <a:r>
              <a:rPr lang="ru-RU" sz="4400" dirty="0">
                <a:solidFill>
                  <a:srgbClr val="C00000"/>
                </a:solidFill>
              </a:rPr>
              <a:t> … . </a:t>
            </a:r>
          </a:p>
        </p:txBody>
      </p:sp>
    </p:spTree>
    <p:extLst>
      <p:ext uri="{BB962C8B-B14F-4D97-AF65-F5344CB8AC3E}">
        <p14:creationId xmlns:p14="http://schemas.microsoft.com/office/powerpoint/2010/main" xmlns="" val="8379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 noChangeArrowheads="1"/>
          </p:cNvSpPr>
          <p:nvPr>
            <p:ph type="title"/>
          </p:nvPr>
        </p:nvSpPr>
        <p:spPr>
          <a:xfrm>
            <a:off x="3048000" y="190500"/>
            <a:ext cx="7010400" cy="13335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" name="Объект 4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848600" cy="4038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altLang="ru-RU" sz="4400"/>
              <a:t>В школе учит нас </a:t>
            </a:r>
            <a:r>
              <a:rPr lang="ru-RU" altLang="ru-RU" sz="4400">
                <a:solidFill>
                  <a:srgbClr val="C00000"/>
                </a:solidFill>
              </a:rPr>
              <a:t>учитель.</a:t>
            </a:r>
          </a:p>
          <a:p>
            <a:pPr eaLnBrk="1" hangingPunct="1"/>
            <a:r>
              <a:rPr lang="ru-RU" altLang="ru-RU" sz="4400"/>
              <a:t>Строит здания </a:t>
            </a:r>
            <a:r>
              <a:rPr lang="ru-RU" altLang="ru-RU" sz="4400">
                <a:solidFill>
                  <a:srgbClr val="C00000"/>
                </a:solidFill>
              </a:rPr>
              <a:t>строитель.</a:t>
            </a:r>
          </a:p>
          <a:p>
            <a:pPr eaLnBrk="1" hangingPunct="1"/>
            <a:r>
              <a:rPr lang="ru-RU" altLang="ru-RU" sz="4400"/>
              <a:t>Поезд водит </a:t>
            </a:r>
            <a:r>
              <a:rPr lang="ru-RU" altLang="ru-RU" sz="4400">
                <a:solidFill>
                  <a:srgbClr val="C00000"/>
                </a:solidFill>
              </a:rPr>
              <a:t>машинист.</a:t>
            </a:r>
          </a:p>
          <a:p>
            <a:pPr eaLnBrk="1" hangingPunct="1"/>
            <a:r>
              <a:rPr lang="ru-RU" altLang="ru-RU" sz="4400"/>
              <a:t>Самолётом правит</a:t>
            </a:r>
            <a:r>
              <a:rPr lang="ru-RU" altLang="ru-RU" sz="4400">
                <a:solidFill>
                  <a:srgbClr val="C00000"/>
                </a:solidFill>
              </a:rPr>
              <a:t> лётчик. </a:t>
            </a:r>
          </a:p>
        </p:txBody>
      </p:sp>
    </p:spTree>
    <p:extLst>
      <p:ext uri="{BB962C8B-B14F-4D97-AF65-F5344CB8AC3E}">
        <p14:creationId xmlns:p14="http://schemas.microsoft.com/office/powerpoint/2010/main" xmlns="" val="14500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483" name="Объект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484" name="AutoShape 6" descr="https://ds05.infourok.ru/uploads/ex/088e/00049c6d-5d71f9d2/hello_html_mfe8f639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0486" name="AutoShape 6" descr="hello_html_6d3753b6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8" name="AutoShape 8" descr="hello_html_6d3753b6"/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2" name="AutoShape 12" descr="medical-tool-vector-837603"/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4" name="AutoShape 14" descr="medical-tool-vector-837603"/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496" name="Picture 16" descr="o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71437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05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school-objects-cartoon-illustration-set-vector-id181488349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0" name="AutoShape 6" descr="school-objects-cartoon-illustration-set-vector-id181488349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2" name="AutoShape 8" descr="21865855-set-of-school-items-back-to-school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4" name="AutoShape 10" descr="21865855-set-of-school-items-back-to-school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516" name="Picture 12" descr="0001-002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"/>
            <a:ext cx="74676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08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1989" name="AutoShape 5" descr="52fa370485532_enl"/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991" name="Picture 7" descr="publicationTitleImage239561d50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1" y="304800"/>
            <a:ext cx="70199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26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100" name="AutoShape 5" descr="Cartoon ship Фото со стока - 14799454"/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1" name="AutoShape 7" descr="Cartoon ship Фото со стока - 14799454"/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2" name="AutoShape 9" descr="925790_1"/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3" name="AutoShape 11" descr="depositphotos_40558081-stock-illustration-container-ship-cartoon-illustration"/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2006" y="304800"/>
            <a:ext cx="9102606" cy="620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0019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611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3" fill="hold"/>
                                        <p:tgtEl>
                                          <p:spTgt spid="5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3013" name="AutoShape 5" descr="depositphotos_3571165-stock-illustration-chefs-tools"/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5" name="AutoShape 7" descr="depositphotos_3571165-stock-illustration-chefs-tools"/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7" name="AutoShape 9" descr="depositphotos_3571165-stock-illustration-chefs-tools"/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9" name="AutoShape 11" descr="depositphotos_3571165-stock-illustration-chefs-tools"/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1" name="AutoShape 13" descr="baking-icons-and-elements-illustration-id164441502?k=6&amp;m=164441502&amp;s=612x612&amp;w=0&amp;h=zcHEIb1GZFj7LTTGcz-gelRoOayhb4YOozbe7H605mU="/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3" name="AutoShape 15" descr="baking-icons-and-elements-illustration-id164441502?k=6&amp;m=164441502&amp;s=612x612&amp;w=0&amp;h=zcHEIb1GZFj7LTTGcz-gelRoOayhb4YOozbe7H605mU="/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5" name="AutoShape 17" descr="baking-icons-and-elements-illustration-id164441502?k=6&amp;m=164441502&amp;s=612x612&amp;w=0&amp;h=zcHEIb1GZFj7LTTGcz-gelRoOayhb4YOozbe7H605mU="/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3027" name="Picture 19" descr="f03257abe2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5150" y="228600"/>
            <a:ext cx="733425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176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6000" dirty="0" smtClean="0">
                <a:solidFill>
                  <a:srgbClr val="0070C0"/>
                </a:solidFill>
              </a:rPr>
              <a:t>Работа в тетради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0" y="1752600"/>
            <a:ext cx="7391400" cy="42672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5400" dirty="0"/>
              <a:t>Повар</a:t>
            </a:r>
          </a:p>
          <a:p>
            <a:pPr marL="742950" indent="-742950">
              <a:buFont typeface="Wingdings" panose="05000000000000000000" pitchFamily="2" charset="2"/>
              <a:buAutoNum type="arabicPeriod"/>
              <a:defRPr/>
            </a:pPr>
            <a:r>
              <a:rPr lang="ru-RU" sz="3200" dirty="0" smtClean="0"/>
              <a:t>Записать слово </a:t>
            </a:r>
            <a:r>
              <a:rPr lang="ru-RU" sz="3200" dirty="0"/>
              <a:t>письменно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3200" dirty="0"/>
              <a:t>Разделить на слоги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3200" dirty="0"/>
              <a:t>Поставить в слове ударение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3200" dirty="0"/>
              <a:t>Начертить схему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3200" dirty="0"/>
              <a:t>Составить со словом предложение и записать его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5956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7652" name="Picture 2" descr="http://900igr.net/up/datas/135543/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td3.mycdn.me/image?id=860454924242&amp;t=20&amp;plc=WEB&amp;tkn=*CrpvxpGXM_N0DfPQaZmjHMtT-y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8675" y="76201"/>
            <a:ext cx="10290411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22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347415" y="1066799"/>
            <a:ext cx="3519985" cy="467890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/>
              <a:t>На витрине все продукты:</a:t>
            </a:r>
            <a:br>
              <a:rPr lang="ru-RU" altLang="ru-RU" sz="3200" dirty="0"/>
            </a:br>
            <a:r>
              <a:rPr lang="ru-RU" altLang="ru-RU" sz="3200" dirty="0"/>
              <a:t>Овощи, орехи, фрукты.</a:t>
            </a:r>
            <a:br>
              <a:rPr lang="ru-RU" altLang="ru-RU" sz="3200" dirty="0"/>
            </a:br>
            <a:r>
              <a:rPr lang="ru-RU" altLang="ru-RU" sz="3200" dirty="0"/>
              <a:t>Помидор и огурец</a:t>
            </a:r>
            <a:br>
              <a:rPr lang="ru-RU" altLang="ru-RU" sz="3200" dirty="0"/>
            </a:br>
            <a:r>
              <a:rPr lang="ru-RU" altLang="ru-RU" sz="3200" dirty="0"/>
              <a:t>Предлагает... </a:t>
            </a:r>
          </a:p>
        </p:txBody>
      </p:sp>
      <p:pic>
        <p:nvPicPr>
          <p:cNvPr id="5123" name="Picture 2" descr="ÐÐ°Ð³Ð°Ð´ÐºÐ¸ Ð¸ ÐºÐ°ÑÑÐ¸Ð½ÐºÐ¸ Ð¾ Ð¿ÑÐ¾ÑÐµÑÑÐ¸ÑÑ Ð´Ð»Ñ Ð´ÐµÑÐµÐ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06152" y="1066800"/>
            <a:ext cx="4639101" cy="5064339"/>
          </a:xfrm>
          <a:noFill/>
        </p:spPr>
      </p:pic>
    </p:spTree>
    <p:extLst>
      <p:ext uri="{BB962C8B-B14F-4D97-AF65-F5344CB8AC3E}">
        <p14:creationId xmlns:p14="http://schemas.microsoft.com/office/powerpoint/2010/main" xmlns="" val="39248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0370" y="1143000"/>
            <a:ext cx="332323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/>
              <a:t>Кто пропишет витамины?</a:t>
            </a:r>
            <a:br>
              <a:rPr lang="ru-RU" altLang="ru-RU" sz="3200" dirty="0"/>
            </a:br>
            <a:r>
              <a:rPr lang="ru-RU" altLang="ru-RU" sz="3200" dirty="0"/>
              <a:t>Кто излечит от ангины?</a:t>
            </a:r>
            <a:br>
              <a:rPr lang="ru-RU" altLang="ru-RU" sz="3200" dirty="0"/>
            </a:br>
            <a:r>
              <a:rPr lang="ru-RU" altLang="ru-RU" sz="3200" dirty="0"/>
              <a:t>На прививках ты не плачь —</a:t>
            </a:r>
            <a:br>
              <a:rPr lang="ru-RU" altLang="ru-RU" sz="3200" dirty="0"/>
            </a:br>
            <a:r>
              <a:rPr lang="ru-RU" altLang="ru-RU" sz="3200" dirty="0"/>
              <a:t>Как лечиться, знает...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179050" y="2120900"/>
            <a:ext cx="1295400" cy="3200400"/>
          </a:xfrm>
        </p:spPr>
        <p:txBody>
          <a:bodyPr/>
          <a:lstStyle/>
          <a:p>
            <a:pPr marL="0" indent="0">
              <a:buNone/>
            </a:pPr>
            <a:endParaRPr lang="ru-RU" altLang="ru-RU" smtClean="0"/>
          </a:p>
        </p:txBody>
      </p:sp>
      <p:pic>
        <p:nvPicPr>
          <p:cNvPr id="6148" name="Picture 7" descr="ÐÐ°Ð³Ð°Ð´ÐºÐ¸ Ð¸ ÐºÐ°ÑÑÐ¸Ð½ÐºÐ¸ Ð¾ Ð¿ÑÐ¾ÑÐµÑÑÐ¸ÑÑ Ð´Ð»Ñ Ð´ÐµÑÐµÐ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8096" y="700895"/>
            <a:ext cx="5240740" cy="546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80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048000" y="838200"/>
            <a:ext cx="2971800" cy="5562600"/>
          </a:xfrm>
        </p:spPr>
        <p:txBody>
          <a:bodyPr/>
          <a:lstStyle/>
          <a:p>
            <a:pPr eaLnBrk="1" hangingPunct="1"/>
            <a:r>
              <a:rPr lang="ru-RU" altLang="ru-RU" sz="3200" dirty="0"/>
              <a:t>Мастерица на все руки</a:t>
            </a:r>
            <a:br>
              <a:rPr lang="ru-RU" altLang="ru-RU" sz="3200" dirty="0"/>
            </a:br>
            <a:r>
              <a:rPr lang="ru-RU" altLang="ru-RU" sz="3200" dirty="0"/>
              <a:t>Нам сошьет пиджак и брюки.</a:t>
            </a:r>
            <a:br>
              <a:rPr lang="ru-RU" altLang="ru-RU" sz="3200" dirty="0"/>
            </a:br>
            <a:r>
              <a:rPr lang="ru-RU" altLang="ru-RU" sz="3200" dirty="0"/>
              <a:t>Не закройщик, не ткачиха.</a:t>
            </a:r>
            <a:br>
              <a:rPr lang="ru-RU" altLang="ru-RU" sz="3200" dirty="0"/>
            </a:br>
            <a:r>
              <a:rPr lang="ru-RU" altLang="ru-RU" sz="3200" dirty="0"/>
              <a:t>Кто она, скажи? </a:t>
            </a:r>
          </a:p>
        </p:txBody>
      </p:sp>
      <p:pic>
        <p:nvPicPr>
          <p:cNvPr id="7171" name="Picture 2" descr="ÐÐ°Ð³Ð°Ð´ÐºÐ¸ Ð¸ ÐºÐ°ÑÑÐ¸Ð½ÐºÐ¸ Ð¾ Ð¿ÑÐ¾ÑÐµÑÑÐ¸ÑÑ Ð´Ð»Ñ Ð´ÐµÑÐµÐ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73756" y="838199"/>
            <a:ext cx="4462818" cy="5262349"/>
          </a:xfrm>
          <a:noFill/>
        </p:spPr>
      </p:pic>
    </p:spTree>
    <p:extLst>
      <p:ext uri="{BB962C8B-B14F-4D97-AF65-F5344CB8AC3E}">
        <p14:creationId xmlns:p14="http://schemas.microsoft.com/office/powerpoint/2010/main" xmlns="" val="40855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702257" y="914400"/>
            <a:ext cx="3241343" cy="5181600"/>
          </a:xfrm>
        </p:spPr>
        <p:txBody>
          <a:bodyPr/>
          <a:lstStyle/>
          <a:p>
            <a:pPr eaLnBrk="1" hangingPunct="1"/>
            <a:r>
              <a:rPr lang="ru-RU" altLang="ru-RU" sz="3200" dirty="0"/>
              <a:t>Правила движения</a:t>
            </a:r>
            <a:br>
              <a:rPr lang="ru-RU" altLang="ru-RU" sz="3200" dirty="0"/>
            </a:br>
            <a:r>
              <a:rPr lang="ru-RU" altLang="ru-RU" sz="3200" dirty="0"/>
              <a:t>Знает без сомнения.</a:t>
            </a:r>
            <a:br>
              <a:rPr lang="ru-RU" altLang="ru-RU" sz="3200" dirty="0"/>
            </a:br>
            <a:r>
              <a:rPr lang="ru-RU" altLang="ru-RU" sz="3200" dirty="0"/>
              <a:t>Вмиг заводит он мотор,</a:t>
            </a:r>
            <a:br>
              <a:rPr lang="ru-RU" altLang="ru-RU" sz="3200" dirty="0"/>
            </a:br>
            <a:r>
              <a:rPr lang="ru-RU" altLang="ru-RU" sz="3200" dirty="0"/>
              <a:t>На машине мчит... </a:t>
            </a:r>
            <a:endParaRPr lang="ru-RU" altLang="ru-RU" dirty="0" smtClean="0"/>
          </a:p>
        </p:txBody>
      </p:sp>
      <p:pic>
        <p:nvPicPr>
          <p:cNvPr id="8195" name="Picture 2" descr="https://vdp.mycdn.me/getImage?id=398336068335&amp;idx=2&amp;thumbType=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45791" y="914400"/>
            <a:ext cx="5863988" cy="5181600"/>
          </a:xfrm>
          <a:noFill/>
        </p:spPr>
      </p:pic>
    </p:spTree>
    <p:extLst>
      <p:ext uri="{BB962C8B-B14F-4D97-AF65-F5344CB8AC3E}">
        <p14:creationId xmlns:p14="http://schemas.microsoft.com/office/powerpoint/2010/main" xmlns="" val="19534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647666" y="1066800"/>
            <a:ext cx="3067334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/>
              <a:t>Громко прозвенел звонок,</a:t>
            </a:r>
            <a:br>
              <a:rPr lang="ru-RU" altLang="ru-RU" sz="3200" dirty="0"/>
            </a:br>
            <a:r>
              <a:rPr lang="ru-RU" altLang="ru-RU" sz="3200" dirty="0"/>
              <a:t>В классе начался урок.</a:t>
            </a:r>
            <a:br>
              <a:rPr lang="ru-RU" altLang="ru-RU" sz="3200" dirty="0"/>
            </a:br>
            <a:r>
              <a:rPr lang="ru-RU" altLang="ru-RU" sz="3200" dirty="0"/>
              <a:t>Знает школьник и родитель —</a:t>
            </a:r>
            <a:br>
              <a:rPr lang="ru-RU" altLang="ru-RU" sz="3200" dirty="0"/>
            </a:br>
            <a:r>
              <a:rPr lang="ru-RU" altLang="ru-RU" sz="3200" dirty="0"/>
              <a:t>Проведет урок... </a:t>
            </a:r>
          </a:p>
        </p:txBody>
      </p:sp>
      <p:pic>
        <p:nvPicPr>
          <p:cNvPr id="9219" name="Picture 2" descr="ÐÐ°Ð³Ð°Ð´ÐºÐ¸ Ð¸ ÐºÐ°ÑÑÐ¸Ð½ÐºÐ¸ Ð¾ Ð¿ÑÐ¾ÑÐµÑÑÐ¸ÑÑ Ð´Ð»Ñ Ð´ÐµÑÐµÐ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72366" y="915988"/>
            <a:ext cx="4832445" cy="5408612"/>
          </a:xfrm>
          <a:noFill/>
        </p:spPr>
      </p:pic>
    </p:spTree>
    <p:extLst>
      <p:ext uri="{BB962C8B-B14F-4D97-AF65-F5344CB8AC3E}">
        <p14:creationId xmlns:p14="http://schemas.microsoft.com/office/powerpoint/2010/main" xmlns="" val="39349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365611" y="1129353"/>
            <a:ext cx="3298209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/>
              <a:t>Учит вежливости нас,</a:t>
            </a:r>
            <a:br>
              <a:rPr lang="ru-RU" altLang="ru-RU" sz="3200" dirty="0"/>
            </a:br>
            <a:r>
              <a:rPr lang="ru-RU" altLang="ru-RU" sz="3200" dirty="0"/>
              <a:t>Почитает вслух рассказ.</a:t>
            </a:r>
            <a:br>
              <a:rPr lang="ru-RU" altLang="ru-RU" sz="3200" dirty="0"/>
            </a:br>
            <a:r>
              <a:rPr lang="ru-RU" altLang="ru-RU" sz="3200" dirty="0"/>
              <a:t>Не учитель, не писатель.</a:t>
            </a:r>
            <a:br>
              <a:rPr lang="ru-RU" altLang="ru-RU" sz="3200" dirty="0"/>
            </a:br>
            <a:r>
              <a:rPr lang="ru-RU" altLang="ru-RU" sz="3200" dirty="0"/>
              <a:t>Это няня, ...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pic>
        <p:nvPicPr>
          <p:cNvPr id="10243" name="Picture 2" descr="https://pravo.media/wp-content/uploads/2017/11/1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18664" y="914400"/>
            <a:ext cx="5349922" cy="5308979"/>
          </a:xfrm>
          <a:noFill/>
        </p:spPr>
      </p:pic>
    </p:spTree>
    <p:extLst>
      <p:ext uri="{BB962C8B-B14F-4D97-AF65-F5344CB8AC3E}">
        <p14:creationId xmlns:p14="http://schemas.microsoft.com/office/powerpoint/2010/main" xmlns="" val="40209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117</Words>
  <Application>Microsoft Office PowerPoint</Application>
  <PresentationFormat>Произвольный</PresentationFormat>
  <Paragraphs>34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Легкий дым</vt:lpstr>
      <vt:lpstr>Профессии</vt:lpstr>
      <vt:lpstr>Слайд 2</vt:lpstr>
      <vt:lpstr>Слайд 3</vt:lpstr>
      <vt:lpstr>На витрине все продукты: Овощи, орехи, фрукты. Помидор и огурец Предлагает... </vt:lpstr>
      <vt:lpstr>Кто пропишет витамины? Кто излечит от ангины? На прививках ты не плачь — Как лечиться, знает... </vt:lpstr>
      <vt:lpstr>Мастерица на все руки Нам сошьет пиджак и брюки. Не закройщик, не ткачиха. Кто она, скажи? </vt:lpstr>
      <vt:lpstr>Правила движения Знает без сомнения. Вмиг заводит он мотор, На машине мчит... </vt:lpstr>
      <vt:lpstr>Громко прозвенел звонок, В классе начался урок. Знает школьник и родитель — Проведет урок... </vt:lpstr>
      <vt:lpstr>Учит вежливости нас, Почитает вслух рассказ. Не учитель, не писатель. Это няня, ...  </vt:lpstr>
      <vt:lpstr>Мастер он весьма хороший, Сделал шкаф нам для прихожей. Он не плотник, не маляр. Мебель делает...</vt:lpstr>
      <vt:lpstr>Стук летит  из-под колес, Мчится вдаль электровоз. Поезд водит не таксист, Не пилот, а... </vt:lpstr>
      <vt:lpstr>Кто плывет на корабле К неизведанной земле? Весельчак он и добряк. Как зовут его?  </vt:lpstr>
      <vt:lpstr>«Все профессии важны»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Работа в тетради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55</dc:creator>
  <cp:lastModifiedBy>User</cp:lastModifiedBy>
  <cp:revision>12</cp:revision>
  <dcterms:created xsi:type="dcterms:W3CDTF">2019-04-18T05:36:39Z</dcterms:created>
  <dcterms:modified xsi:type="dcterms:W3CDTF">2019-10-11T06:27:10Z</dcterms:modified>
</cp:coreProperties>
</file>