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CBCC805-86DA-426C-BE80-D77D65FA1436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3658C84-CCDE-4045-A855-893CF8EDE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FE9A3-8E4E-4E5E-B382-6C3457FF1458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DD994-062F-476C-A9D8-44024B57F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1D135-5E52-4600-96EF-1E3E21A8C626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22317-4445-42A5-9A97-EDAC21650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33703-30D8-4E4C-B420-575C8A567F76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B25EF-B1A5-449A-9CC9-57B0BE673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9068FA-ECD1-4035-B0B6-FBCF4B5D2BE4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244B7B-5D32-456F-9365-9CE58A01F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848578-2E2E-4357-8BA0-24C247BC1897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430C40-544A-41C4-8055-D9CE65720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84078F-25FE-466E-B717-DF60C03FF5E1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8A653C-A107-4E8B-A810-988C20F21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DDA236-E9E6-475E-ADD4-1507B045C9D4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A93269-887D-4342-8BAF-4B3DC7A0D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8BAC2-468A-4B23-9EBE-04024CDF5CF0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2F326-8F5F-4F1C-94C1-C23B7FFC8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DD02AD-695B-4D95-B30B-3A00B9049BB1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E015E5-42D6-42E8-8679-821250FBC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A181214-EB9B-4124-8CAC-A3C549EDBD54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BFE344F-41FE-441C-822B-4A75002E9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78FD130-462D-4657-863F-3406D7E17643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BF3285B-C696-40E6-99A9-9BE4E59CC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7" r:id="rId2"/>
    <p:sldLayoutId id="2147483702" r:id="rId3"/>
    <p:sldLayoutId id="2147483703" r:id="rId4"/>
    <p:sldLayoutId id="2147483704" r:id="rId5"/>
    <p:sldLayoutId id="2147483705" r:id="rId6"/>
    <p:sldLayoutId id="2147483698" r:id="rId7"/>
    <p:sldLayoutId id="2147483706" r:id="rId8"/>
    <p:sldLayoutId id="2147483707" r:id="rId9"/>
    <p:sldLayoutId id="2147483699" r:id="rId10"/>
    <p:sldLayoutId id="21474837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Little_Big_-_UNO_68748523.mp3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00034" y="857233"/>
            <a:ext cx="8358246" cy="274321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Самостоятельные наблюдения за физическим развитием и физической подготовленностью. 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Измерение длины тела.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071938"/>
            <a:ext cx="7772400" cy="1000125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100" smtClean="0">
                <a:solidFill>
                  <a:schemeClr val="tx1"/>
                </a:solidFill>
              </a:rPr>
              <a:t>Учитель физической культуры </a:t>
            </a:r>
          </a:p>
          <a:p>
            <a:pPr marR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100" smtClean="0">
                <a:solidFill>
                  <a:schemeClr val="tx1"/>
                </a:solidFill>
              </a:rPr>
              <a:t>МОУ «С(К)ОШИ №4» </a:t>
            </a:r>
          </a:p>
          <a:p>
            <a:pPr marR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100" smtClean="0">
                <a:solidFill>
                  <a:schemeClr val="tx1"/>
                </a:solidFill>
              </a:rPr>
              <a:t>Спицын Игорь Александрович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ittle_Big_-_UNO_68748523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8899525" y="6613525"/>
            <a:ext cx="244475" cy="244475"/>
          </a:xfrm>
        </p:spPr>
      </p:pic>
      <p:pic>
        <p:nvPicPr>
          <p:cNvPr id="7" name="Little_Big_-_UNO_6874852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29625" y="661352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7625" y="0"/>
            <a:ext cx="9191625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9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296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29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945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9460" name="TextBox 12"/>
          <p:cNvSpPr txBox="1">
            <a:spLocks noChangeArrowheads="1"/>
          </p:cNvSpPr>
          <p:nvPr/>
        </p:nvSpPr>
        <p:spPr bwMode="auto">
          <a:xfrm>
            <a:off x="2857500" y="285750"/>
            <a:ext cx="4294188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285750" y="357188"/>
            <a:ext cx="8572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Научиться самостоятельно вести дневник самонаблюдений, измерять длину тела и  выполнять упражнения .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638943" cy="4424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C:\Users\user\Desktop\шаг 1 измерение рост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28" y="1357298"/>
            <a:ext cx="6286500" cy="4714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Для   самостоятельного измерения роста вам  понадобятся  несколько вещей. </a:t>
            </a:r>
            <a:r>
              <a:rPr lang="ru-RU" sz="3200" dirty="0" smtClean="0"/>
              <a:t> 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C:\Users\user\Desktop\шаг 2 измерение рост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7" y="1360470"/>
            <a:ext cx="6590093" cy="4997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Выберите   правильное место.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Подготовьте себя к измерению роста.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C:\Users\user\Desktop\шаг 3 измерение рост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2976" y="1357298"/>
            <a:ext cx="6786610" cy="5089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Убедитесь, что до всего, что вам может понадобиться для измерения, вы сможете легко дотянуться в процессе.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1" name="Picture 3" descr="C:\Users\user\Desktop\шаг 4 измерение рост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28" y="1500174"/>
            <a:ext cx="6572296" cy="492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Сделайте отметку на стене над головой карандашом. </a:t>
            </a: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C:\Users\user\Desktop\шаг 5 измерение рост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28" y="1386664"/>
            <a:ext cx="6357982" cy="4768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Измерьте расстояние от пола до отметки карандашом измерительной лентой.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9459" name="Picture 3" descr="C:\Users\user\Desktop\шаг 6 измерение рост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28" y="1571612"/>
            <a:ext cx="6357982" cy="4768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49181"/>
          <a:stretch>
            <a:fillRect/>
          </a:stretch>
        </p:blipFill>
        <p:spPr>
          <a:xfrm>
            <a:off x="785813" y="1214438"/>
            <a:ext cx="7643812" cy="2357437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Таблица норм роста детей 11-17 лет</a:t>
            </a: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/>
          <a:srcRect b="51508"/>
          <a:stretch>
            <a:fillRect/>
          </a:stretch>
        </p:blipFill>
        <p:spPr bwMode="auto">
          <a:xfrm>
            <a:off x="785813" y="3500438"/>
            <a:ext cx="7643812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360</TotalTime>
  <Words>83</Words>
  <Application>Microsoft Office PowerPoint</Application>
  <PresentationFormat>Экран (4:3)</PresentationFormat>
  <Paragraphs>13</Paragraphs>
  <Slides>11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Lucida Sans Unicode</vt:lpstr>
      <vt:lpstr>Wingdings 3</vt:lpstr>
      <vt:lpstr>Verdana</vt:lpstr>
      <vt:lpstr>Wingdings 2</vt:lpstr>
      <vt:lpstr>Calibri</vt:lpstr>
      <vt:lpstr>Times New Roman</vt:lpstr>
      <vt:lpstr>Открытая</vt:lpstr>
      <vt:lpstr>Тема: Самостоятельные наблюдения за физическим развитием и физической подготовленностью.  Измерение длины тела. </vt:lpstr>
      <vt:lpstr>Слайд 2</vt:lpstr>
      <vt:lpstr>Для   самостоятельного измерения роста вам  понадобятся  несколько вещей.  </vt:lpstr>
      <vt:lpstr>Выберите   правильное место.</vt:lpstr>
      <vt:lpstr>Подготовьте себя к измерению роста. </vt:lpstr>
      <vt:lpstr>Убедитесь, что до всего, что вам может понадобиться для измерения, вы сможете легко дотянуться в процессе. </vt:lpstr>
      <vt:lpstr>Сделайте отметку на стене над головой карандашом. </vt:lpstr>
      <vt:lpstr>Измерьте расстояние от пола до отметки карандашом измерительной лентой. </vt:lpstr>
      <vt:lpstr>Таблица норм роста детей 11-17 лет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39</cp:revision>
  <dcterms:created xsi:type="dcterms:W3CDTF">2020-10-05T07:40:19Z</dcterms:created>
  <dcterms:modified xsi:type="dcterms:W3CDTF">2020-10-05T17:42:07Z</dcterms:modified>
</cp:coreProperties>
</file>