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62" r:id="rId5"/>
    <p:sldId id="263" r:id="rId6"/>
    <p:sldId id="264" r:id="rId7"/>
    <p:sldId id="266" r:id="rId8"/>
    <p:sldId id="259" r:id="rId9"/>
    <p:sldId id="273" r:id="rId10"/>
    <p:sldId id="257" r:id="rId11"/>
    <p:sldId id="269" r:id="rId12"/>
    <p:sldId id="26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ihidetyam.ru/child_classics/tuvim_6.php" TargetMode="External"/><Relationship Id="rId2" Type="http://schemas.openxmlformats.org/officeDocument/2006/relationships/hyperlink" Target="https://www.verstov.info/news/society/73051-how-much-is-the-morkovka-na-ploschadi-gorkogo-otkrylas-sezonnaya-yarmark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8642" y="1844824"/>
            <a:ext cx="50906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–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время овощей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9719" y="3789040"/>
            <a:ext cx="4431482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резентация выполнена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учащимися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4г класса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С(К)ОШ-И №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г. Магнитогорска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Шагимардановой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 и Уткиным 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СБО Богодомова Э.В.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060848"/>
            <a:ext cx="38884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суп овощной оказался неплох!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934" y="116114"/>
            <a:ext cx="4532266" cy="6487886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9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7202" y="260648"/>
            <a:ext cx="5319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работа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«Приготовление борща»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935" y="1577958"/>
            <a:ext cx="1731545" cy="308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02" y="4663254"/>
            <a:ext cx="2932986" cy="164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239" y="3933056"/>
            <a:ext cx="2602156" cy="146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129644"/>
            <a:ext cx="2545316" cy="14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95470"/>
            <a:ext cx="2298230" cy="12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572447"/>
            <a:ext cx="1152128" cy="20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991480"/>
            <a:ext cx="2345748" cy="131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3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6777" y="404664"/>
            <a:ext cx="6550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Приятного аппетита!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учитель\Мои документы\Мои рисунки\IMG_07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9761" y="2642145"/>
            <a:ext cx="46189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697718"/>
            <a:ext cx="4420544" cy="2481139"/>
          </a:xfrm>
        </p:spPr>
      </p:pic>
    </p:spTree>
    <p:extLst>
      <p:ext uri="{BB962C8B-B14F-4D97-AF65-F5344CB8AC3E}">
        <p14:creationId xmlns:p14="http://schemas.microsoft.com/office/powerpoint/2010/main" val="30340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Фото осенней ярмарки </a:t>
            </a:r>
          </a:p>
          <a:p>
            <a:pPr marL="0" indent="0">
              <a:buNone/>
            </a:pP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www.verstov.info/news/society/73051-how-much-is-the-morkovka-na-ploschadi-gorkogo-otkrylas-sezonnaya-yarmarka.html</a:t>
            </a:r>
            <a:endParaRPr lang="ru-RU" dirty="0" smtClean="0"/>
          </a:p>
          <a:p>
            <a:r>
              <a:rPr lang="ru-RU" dirty="0" smtClean="0"/>
              <a:t>Стихотворение Ю. </a:t>
            </a:r>
            <a:r>
              <a:rPr lang="ru-RU" dirty="0" err="1" smtClean="0"/>
              <a:t>Тувима</a:t>
            </a:r>
            <a:r>
              <a:rPr lang="ru-RU" dirty="0" smtClean="0"/>
              <a:t> (в переводе</a:t>
            </a:r>
          </a:p>
          <a:p>
            <a:pPr marL="0" indent="0">
              <a:buNone/>
            </a:pPr>
            <a:r>
              <a:rPr lang="ru-RU" dirty="0" smtClean="0"/>
              <a:t> С. Михалкова) «Овощи»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stihidetyam.ru/child_classics/tuvim_6.php</a:t>
            </a:r>
            <a:endParaRPr lang="ru-RU" dirty="0" smtClean="0"/>
          </a:p>
          <a:p>
            <a:r>
              <a:rPr lang="ru-RU" dirty="0" smtClean="0"/>
              <a:t>Иллюстрации к стихотворению </a:t>
            </a:r>
            <a:r>
              <a:rPr lang="ru-RU" dirty="0" err="1" smtClean="0"/>
              <a:t>Шагимардановой</a:t>
            </a:r>
            <a:r>
              <a:rPr lang="ru-RU" dirty="0" smtClean="0"/>
              <a:t> Карины</a:t>
            </a:r>
          </a:p>
          <a:p>
            <a:r>
              <a:rPr lang="ru-RU" dirty="0" smtClean="0"/>
              <a:t>Фото с практического занятия « Приготовление борща» выполнены Уткиным Кириллом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32" y="188640"/>
            <a:ext cx="9042540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Осенняя овощная ярмарка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на площади Горького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г. Магнитогорске (сентябрь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2018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г.)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E:\1535973459_14115_dx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33466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6a0b78fd1c7bcf2153dd8150c61fec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4012240"/>
            <a:ext cx="3346699" cy="22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2238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3517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1535973380_14101_dx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52627"/>
            <a:ext cx="3384462" cy="22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81128"/>
            <a:ext cx="38451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Хозяйка однажды с базара пришла.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G:\К конкурсу\Карточка 1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21083"/>
            <a:ext cx="4464496" cy="6558751"/>
          </a:xfrm>
          <a:prstGeom prst="rect">
            <a:avLst/>
          </a:prstGeom>
          <a:noFill/>
          <a:ln w="38100"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03" y="260648"/>
            <a:ext cx="313816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82012"/>
            <a:ext cx="845366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Хозяйка с базара домой принесла: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Картошку,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Капусту,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Морковку,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Горох,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Петрушку и 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свёклу.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828261" y="428322"/>
            <a:ext cx="4285171" cy="5966047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017294" cy="3617913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04132"/>
            <a:ext cx="3575050" cy="5038725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697791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овощи спор завели на столе,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лучше, вкусней и нужней на земле: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Картошка? Капуста?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Морковка? Горох?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Петрушка иль свёкла?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Ох…</a:t>
            </a:r>
          </a:p>
          <a:p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0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568" y="332656"/>
            <a:ext cx="4443095" cy="626469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853" y="1268760"/>
            <a:ext cx="391715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Хозяйка тем временем ножик взяла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ножиком этим крошить начала: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Картошку,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Капусту,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Морковку,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Петрушку и свёклу,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Ох!...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400" y="260648"/>
            <a:ext cx="8510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техники безопасности на кухне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5808" y="1124744"/>
            <a:ext cx="4152373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Пользоваться правильными приёмами работы ножом.</a:t>
            </a:r>
          </a:p>
          <a:p>
            <a:pPr marL="514350" indent="-514350">
              <a:buAutoNum type="arabicPeriod"/>
            </a:pP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Работать только хорошо заточенным ножом.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Передавать нож только ручкой вперёд, лезвием от себя.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00" y="1154584"/>
            <a:ext cx="4251777" cy="238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70" y="3933056"/>
            <a:ext cx="42340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6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168255"/>
            <a:ext cx="3989166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Накрытые крышкою в душном горшке,</a:t>
            </a: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Кипели, кипели в крутом кипятке: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Картошка,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Капуста,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Морковка,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Петрушка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свёкла,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Ох!...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73" y="276066"/>
            <a:ext cx="4511543" cy="644785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8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400" y="260648"/>
            <a:ext cx="8510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техники безопасности на кухне</a:t>
            </a:r>
            <a:endParaRPr lang="ru-RU" sz="3600" b="1" cap="none" spc="50" dirty="0">
              <a:ln w="11430">
                <a:solidFill>
                  <a:srgbClr val="0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379" y="1124745"/>
            <a:ext cx="282270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622" y="1484784"/>
            <a:ext cx="1726502" cy="307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737" y="4653249"/>
            <a:ext cx="333592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24745"/>
            <a:ext cx="396449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Наполняя кастрюлю жидкостью, не доливать до края.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Когда жидкость закипит, уменьшить нагрев.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Снимая крышку с горячей посуды, приподнять её от себя.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Засыпать продукты в кипящую жидкость осторожно.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Снимая горячую посуду с плиты, пользоваться прихватками.</a:t>
            </a:r>
          </a:p>
          <a:p>
            <a:pPr marL="514350" indent="-514350">
              <a:buAutoNum type="arabicPeriod"/>
            </a:pP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7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287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26</cp:revision>
  <dcterms:modified xsi:type="dcterms:W3CDTF">2018-10-09T11:23:57Z</dcterms:modified>
</cp:coreProperties>
</file>