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82" r:id="rId2"/>
    <p:sldId id="294" r:id="rId3"/>
    <p:sldId id="257" r:id="rId4"/>
    <p:sldId id="258" r:id="rId5"/>
    <p:sldId id="272" r:id="rId6"/>
    <p:sldId id="273" r:id="rId7"/>
    <p:sldId id="292" r:id="rId8"/>
    <p:sldId id="275" r:id="rId9"/>
    <p:sldId id="276" r:id="rId10"/>
    <p:sldId id="259" r:id="rId11"/>
    <p:sldId id="277" r:id="rId12"/>
    <p:sldId id="278" r:id="rId13"/>
    <p:sldId id="279" r:id="rId14"/>
    <p:sldId id="280" r:id="rId15"/>
    <p:sldId id="281" r:id="rId16"/>
    <p:sldId id="260" r:id="rId17"/>
    <p:sldId id="264" r:id="rId18"/>
    <p:sldId id="265" r:id="rId19"/>
    <p:sldId id="285" r:id="rId20"/>
    <p:sldId id="286" r:id="rId21"/>
    <p:sldId id="287" r:id="rId22"/>
    <p:sldId id="288" r:id="rId23"/>
    <p:sldId id="262" r:id="rId24"/>
    <p:sldId id="263" r:id="rId25"/>
    <p:sldId id="293" r:id="rId26"/>
    <p:sldId id="290" r:id="rId27"/>
    <p:sldId id="289" r:id="rId28"/>
    <p:sldId id="27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87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8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0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7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0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27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5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7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8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1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5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9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0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56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1B4F8D-C77A-4BE7-8D5E-7E2820CF10F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7C12E0-E59C-4100-A9C1-97D2B4CF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3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6772" y="3136613"/>
            <a:ext cx="1847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77533" y="1031359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9600" dirty="0"/>
          </a:p>
        </p:txBody>
      </p:sp>
      <p:pic>
        <p:nvPicPr>
          <p:cNvPr id="4" name="Picture 2" descr="https://sun6-23.userapi.com/impg/9Gu3d0S6s1eqIPpZM0-P12qIqgY9MkPe19mlRA/fETxkyBIEsM.jpg?size=481x480&amp;quality=96&amp;sign=c9bd97849b8481aa01d89f2141ad103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787278"/>
            <a:ext cx="6371625" cy="52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douulibka.ucoz.org/2NhhpW_YQd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"/>
          <a:stretch/>
        </p:blipFill>
        <p:spPr bwMode="auto">
          <a:xfrm>
            <a:off x="665019" y="654191"/>
            <a:ext cx="6377412" cy="41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263007" y="5161766"/>
            <a:ext cx="891546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Производственный   труд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refdb.ru/images/1355/2708848/e32a54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40" y="654191"/>
            <a:ext cx="3612861" cy="48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1389" y="4961411"/>
            <a:ext cx="6075446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Кондитерская   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фабрика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52" y="0"/>
            <a:ext cx="5389546" cy="4042160"/>
          </a:xfrm>
          <a:prstGeom prst="rect">
            <a:avLst/>
          </a:prstGeom>
        </p:spPr>
      </p:pic>
      <p:pic>
        <p:nvPicPr>
          <p:cNvPr id="2050" name="Picture 2" descr="https://static.tildacdn.com/tild3066-6436-4833-b166-653633636335/092367d7e2e61533c6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3" y="581891"/>
            <a:ext cx="6190468" cy="42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irulevo-zapadnoe.mos.ru/%D0%9A%D0%BE%D0%BD%D0%B4%D0%B8%D1%82%D0%B5%D1%80%D1%81%D0%BA%D0%B8%D0%B5%20%D0%B8%D0%B7%D0%B4%D0%B5%D0%BB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25" y="393506"/>
            <a:ext cx="8848438" cy="58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576944" y="5032458"/>
            <a:ext cx="6613237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Обувная     фабрика</a:t>
            </a:r>
          </a:p>
        </p:txBody>
      </p:sp>
      <p:pic>
        <p:nvPicPr>
          <p:cNvPr id="1026" name="Picture 2" descr="https://i4.photo.2gis.com/images/branch/0/30258560055563226_e3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628941"/>
            <a:ext cx="4738111" cy="3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helindustry.ru/images/gal-4524-FotoSites--ChlIndustry_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5" y="274530"/>
            <a:ext cx="6462163" cy="403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robux.ru/wp-content/uploads/6/e/d/6edc4cf1ef67dfb55bc81cd61e5c7e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74" y="342641"/>
            <a:ext cx="9914726" cy="61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orgroup.ru/upload/iblock/f64/f644f4c63d3cd13a4aa10c6c13f993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5" y="138546"/>
            <a:ext cx="9606171" cy="54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967345" y="5634258"/>
            <a:ext cx="76118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Машиностроительный        завод</a:t>
            </a:r>
          </a:p>
        </p:txBody>
      </p:sp>
    </p:spTree>
    <p:extLst>
      <p:ext uri="{BB962C8B-B14F-4D97-AF65-F5344CB8AC3E}">
        <p14:creationId xmlns:p14="http://schemas.microsoft.com/office/powerpoint/2010/main" val="38865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399" y="5218545"/>
            <a:ext cx="6326909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   на   земле 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lacepic.ru/wp-content/uploads/2021/09/35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6" y="620287"/>
            <a:ext cx="6470458" cy="47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ifeo.ru/wp-content/uploads/vesna-dlya-detey-detsada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61" y="736225"/>
            <a:ext cx="3751408" cy="51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18" y="1025236"/>
            <a:ext cx="5006109" cy="216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железа тучка,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у тучки - ручка.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тучка по порядку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Полила за грядкой грядку</a:t>
            </a:r>
            <a:endParaRPr lang="ru-RU" sz="3200" dirty="0"/>
          </a:p>
        </p:txBody>
      </p:sp>
      <p:pic>
        <p:nvPicPr>
          <p:cNvPr id="6146" name="Picture 2" descr="https://i.pinimg.com/originals/31/29/51/3129518c2a8f8313f99286567f38f6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27" y="1684315"/>
            <a:ext cx="4802909" cy="36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458" y="1022039"/>
            <a:ext cx="54863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Рядом с дворником шагаю,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Разгребаю снег кругом.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ребятам помогаю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 горку, строить дом.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owerclip.ru/uploads/photos/4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1671781"/>
            <a:ext cx="3132985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2" y="796789"/>
            <a:ext cx="4156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YS Text"/>
              </a:rPr>
              <a:t>Острые пальчики —</a:t>
            </a:r>
          </a:p>
          <a:p>
            <a:r>
              <a:rPr lang="ru-RU" sz="3200" dirty="0">
                <a:solidFill>
                  <a:srgbClr val="333333"/>
                </a:solidFill>
                <a:latin typeface="YS Text"/>
              </a:rPr>
              <a:t>Цап-царапки:</a:t>
            </a:r>
          </a:p>
          <a:p>
            <a:r>
              <a:rPr lang="ru-RU" sz="3200" dirty="0">
                <a:solidFill>
                  <a:srgbClr val="333333"/>
                </a:solidFill>
                <a:latin typeface="YS Text"/>
              </a:rPr>
              <a:t>Подбирай охапки.</a:t>
            </a:r>
            <a:endParaRPr lang="ru-RU" sz="32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pic>
        <p:nvPicPr>
          <p:cNvPr id="3074" name="Picture 2" descr="https://mosstroysmesi.ru/upload/iblock/f70/f70051d9a4e7c19bdf8f59de782ba3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64" y="2050472"/>
            <a:ext cx="4799831" cy="35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1710" y="452582"/>
            <a:ext cx="8848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   величество </a:t>
            </a:r>
          </a:p>
          <a:p>
            <a:pPr algn="ctr"/>
            <a:r>
              <a:rPr lang="ru-RU" sz="1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ТРУД!   </a:t>
            </a:r>
            <a:endParaRPr lang="ru-RU" sz="12000" dirty="0"/>
          </a:p>
        </p:txBody>
      </p:sp>
    </p:spTree>
    <p:extLst>
      <p:ext uri="{BB962C8B-B14F-4D97-AF65-F5344CB8AC3E}">
        <p14:creationId xmlns:p14="http://schemas.microsoft.com/office/powerpoint/2010/main" val="11207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03/13/s_58c6772212f84/585294_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49517" r="55548" b="-3"/>
          <a:stretch/>
        </p:blipFill>
        <p:spPr bwMode="auto">
          <a:xfrm>
            <a:off x="1063769" y="919161"/>
            <a:ext cx="6159067" cy="4908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fsd.multiurok.ru/html/2017/03/13/s_58c6772212f84/585294_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1" t="72327" r="3781" b="6266"/>
          <a:stretch/>
        </p:blipFill>
        <p:spPr bwMode="auto">
          <a:xfrm rot="14501487">
            <a:off x="3752620" y="3457519"/>
            <a:ext cx="1287780" cy="922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3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06" y="831272"/>
            <a:ext cx="5977472" cy="51908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5" y="-129310"/>
            <a:ext cx="7897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41" y="889370"/>
            <a:ext cx="3996159" cy="4511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67" y="436787"/>
            <a:ext cx="5178413" cy="58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c.pics.livejournal.com/vasiliev_vladim/86681378/45254/45254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6" y="683491"/>
            <a:ext cx="8950036" cy="54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779" y="600365"/>
            <a:ext cx="1067723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за труд получать зарплату, нужно получить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-дело, которое человек делает особенно хорошо и всю жизнь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mpic/5165418/img_id6164294953605780464.jpeg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52" y="1483043"/>
            <a:ext cx="8506690" cy="52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4545" y="822037"/>
            <a:ext cx="7989455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посмотрим мультфильм, а я вас, ребята спрошу, куда звали ребята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нтошку и почему он не пошёл.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advour.ru/wp-content/uploads/3/8/b/38bdc211e3773e244fc8d3309fcb44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5" y="2424360"/>
            <a:ext cx="5070764" cy="366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11" y="480290"/>
            <a:ext cx="11305652" cy="584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Отношение   к труду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   быть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добросовестное!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621" y="611525"/>
            <a:ext cx="9254687" cy="5206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/>
              <a:t>Зачем человеку трудиться?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/>
              <a:t>Для чего нужен  труд?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/>
              <a:t>Труд – это  занятие, которое  приносит  пользу и  радость</a:t>
            </a:r>
            <a:r>
              <a:rPr lang="ru-RU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6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897453"/>
            <a:ext cx="5855855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желаю вам, ребята, вырасти трудолюбивыми и целеустремлёнными!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6-23.userapi.com/impg/9Gu3d0S6s1eqIPpZM0-P12qIqgY9MkPe19mlRA/fETxkyBIEsM.jpg?size=481x480&amp;quality=96&amp;sign=c9bd97849b8481aa01d89f2141ad103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19" y="1186583"/>
            <a:ext cx="4678999" cy="46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6981" y="766618"/>
            <a:ext cx="9522691" cy="6968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Продолжи    предложение: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 – это……….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Труд – это……….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Труд – это……….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Труд – это……….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/>
              <a:t>      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ссказы по картинка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" y="574069"/>
            <a:ext cx="6771697" cy="46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7490691" y="1653308"/>
            <a:ext cx="4165598" cy="236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труд</a:t>
            </a:r>
            <a:endParaRPr lang="ru-RU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dn5.vectorstock.com/i/1000x1000/75/44/teenager-bedroom-cartoon-of-vector-2063754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19632"/>
          <a:stretch/>
        </p:blipFill>
        <p:spPr bwMode="auto">
          <a:xfrm>
            <a:off x="1930400" y="655782"/>
            <a:ext cx="8515927" cy="5523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24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.baamboozle.com/uploads/images/102794/1605025847_172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17" y="618182"/>
            <a:ext cx="8001711" cy="5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0%B8%D0%BD%D1%82%D0%B5%D1%80%D1%8C%D0%B5%D1%80-%D0%BA%D0%BE%D0%BC%D0%BD%D0%B0%D1%82%D1%8B-lliving-%D1%81-%D0%BC%D0%B5%D0%B1%D0%B5%D0%BB%D1%8C%D1%8E-%D1%81%D0%BE%D1%84%D0%B0-%D0%B2%D0%BA%D0%BB%D1%8E%D1%87%D0%B0%D1%8F-%D0%B2-%D0%BD%D0%B0%D0%B1%D0%BE%D1%80-%D0%BE%D1%82%D0%BB%D0%BE%D0%B6%D0%B5%D0%BD%D0%BD%D1%8B%D1%85-139964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55" y="662764"/>
            <a:ext cx="7370618" cy="55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r-img.fotki.yandex.ru/get/3607/grallexvill.0/0_d5bf_6fc4f7c4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95" y="600496"/>
            <a:ext cx="7824641" cy="56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ollislibro.ru/image/cache/catalog/vvv/pechat/%2B%2B%2B/kosmos/111/1111/komnata001-770x7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7" b="16541"/>
          <a:stretch/>
        </p:blipFill>
        <p:spPr bwMode="auto">
          <a:xfrm>
            <a:off x="2346037" y="655782"/>
            <a:ext cx="7980218" cy="5541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7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869</TotalTime>
  <Words>167</Words>
  <Application>Microsoft Office PowerPoint</Application>
  <PresentationFormat>Широкоэкранный</PresentationFormat>
  <Paragraphs>40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YS Text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</dc:title>
  <dc:creator>Пользователь Windows</dc:creator>
  <cp:lastModifiedBy>Пользователь Windows</cp:lastModifiedBy>
  <cp:revision>56</cp:revision>
  <dcterms:created xsi:type="dcterms:W3CDTF">2022-10-08T15:31:40Z</dcterms:created>
  <dcterms:modified xsi:type="dcterms:W3CDTF">2023-10-12T16:44:07Z</dcterms:modified>
</cp:coreProperties>
</file>