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5" r:id="rId4"/>
    <p:sldId id="276" r:id="rId5"/>
    <p:sldId id="277" r:id="rId6"/>
    <p:sldId id="259" r:id="rId7"/>
    <p:sldId id="263" r:id="rId8"/>
    <p:sldId id="282" r:id="rId9"/>
    <p:sldId id="279" r:id="rId10"/>
    <p:sldId id="267" r:id="rId11"/>
    <p:sldId id="280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2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2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1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D537-C551-42DE-943E-3FD0032258BB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8CB9-AB77-4778-A336-D4E025AB0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7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vees1g32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&#1052;&#1055;&#1050;/4%20&#1082;&#1091;&#1088;&#1089;/&#1055;&#1088;&#1072;&#1082;&#1090;&#1080;&#1082;&#1072;%20(&#1055;&#1088;&#1086;&#1073;&#1085;&#1099;&#1077;%20&#1091;&#1088;&#1086;&#1082;&#1080;)/&#1054;&#1082;&#1088;&#1091;&#1078;&#1072;&#1102;&#1097;&#1080;&#1081;%20&#1084;&#1080;&#1088;/3%20&#1082;&#1083;&#1072;&#1089;&#1089;/&#1060;&#1080;&#1079;&#1082;&#1091;&#1083;&#1100;&#1090;&#1084;&#1080;&#1085;&#1091;&#1090;&#1082;&#1072;%20(720p).mp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777" t="286" r="10956" b="162"/>
          <a:stretch/>
        </p:blipFill>
        <p:spPr>
          <a:xfrm>
            <a:off x="2937163" y="1263071"/>
            <a:ext cx="6289964" cy="53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originals/17/84/49/17844908466b614e00320707a3fec4cb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04" y="1326860"/>
            <a:ext cx="6048509" cy="48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0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6363" y="1253330"/>
            <a:ext cx="9827492" cy="53968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dirty="0"/>
              <a:t>Отметка «5» </a:t>
            </a:r>
            <a:r>
              <a:rPr lang="ru-RU" sz="4400" dirty="0"/>
              <a:t>ставится тем, кто верно отвечал вопросы, работал у доски и правильно выполнил задание в карточке.</a:t>
            </a:r>
          </a:p>
          <a:p>
            <a:pPr marL="0" indent="0" algn="just">
              <a:buNone/>
            </a:pPr>
            <a:r>
              <a:rPr lang="ru-RU" sz="4400" b="1" dirty="0"/>
              <a:t>Отметка «4» </a:t>
            </a:r>
            <a:r>
              <a:rPr lang="ru-RU" sz="4400" dirty="0"/>
              <a:t>ставится тем, ставится тем, кто отвечал вопросы, выполнил задание в карточке, но допустил ошибку.</a:t>
            </a:r>
          </a:p>
          <a:p>
            <a:pPr marL="0" indent="0" algn="just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0233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9418" y="1339272"/>
            <a:ext cx="6619395" cy="3971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095" y="3084223"/>
            <a:ext cx="36957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80461" y="1316665"/>
            <a:ext cx="5278099" cy="52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1230" y="1546025"/>
            <a:ext cx="5456639" cy="54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0479" y="1329040"/>
            <a:ext cx="5546971" cy="55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2854" y="1292186"/>
            <a:ext cx="5565813" cy="556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06580"/>
            <a:ext cx="11270673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35 – сложения; 50 – вычитания; 60 – чисел;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018" y="1522773"/>
            <a:ext cx="10515600" cy="381245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ru-RU" sz="8000" b="1" dirty="0" smtClean="0"/>
              <a:t>«Алгоритм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ru-RU" sz="8000" b="1" dirty="0"/>
              <a:t>т</a:t>
            </a:r>
            <a:r>
              <a:rPr lang="ru-RU" sz="8000" b="1" dirty="0" smtClean="0"/>
              <a:t>рехзначных 74-14»</a:t>
            </a:r>
            <a:endParaRPr lang="ru-RU" sz="8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332" y="1730053"/>
            <a:ext cx="1640218" cy="15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636" y="18163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500" b="1" dirty="0" smtClean="0"/>
              <a:t>27, 275, 658, 65, 754, 54, 85, 852</a:t>
            </a:r>
            <a:endParaRPr lang="ru-RU" sz="11500" b="1" dirty="0"/>
          </a:p>
        </p:txBody>
      </p:sp>
    </p:spTree>
    <p:extLst>
      <p:ext uri="{BB962C8B-B14F-4D97-AF65-F5344CB8AC3E}">
        <p14:creationId xmlns:p14="http://schemas.microsoft.com/office/powerpoint/2010/main" val="25767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05163" y="1825625"/>
            <a:ext cx="45816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018" y="1293090"/>
            <a:ext cx="9458037" cy="5828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Было – 480 б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Продали – ? б., по 16 б. на 5 </a:t>
            </a:r>
            <a:r>
              <a:rPr lang="ru-RU" sz="4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Осталось -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 б.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1) 16*5 = 80 (б.) – продали.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2) 480 – 80 = 400 (б.) – осталось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Ответ: 400 билетов осталось в кассе.</a:t>
            </a:r>
            <a:endParaRPr lang="ru-RU" sz="4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8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132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35 – сложения; 50 – вычитания; 60 – чисел;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22</cp:revision>
  <dcterms:created xsi:type="dcterms:W3CDTF">2022-04-11T12:12:01Z</dcterms:created>
  <dcterms:modified xsi:type="dcterms:W3CDTF">2022-10-22T11:51:29Z</dcterms:modified>
</cp:coreProperties>
</file>