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9" r:id="rId6"/>
    <p:sldId id="299" r:id="rId7"/>
    <p:sldId id="301" r:id="rId8"/>
    <p:sldId id="302" r:id="rId9"/>
    <p:sldId id="303" r:id="rId10"/>
    <p:sldId id="307" r:id="rId11"/>
    <p:sldId id="309" r:id="rId12"/>
    <p:sldId id="310" r:id="rId13"/>
    <p:sldId id="311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-582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9C0B5D-4E46-44A2-B3A9-8F08BB7EAF87}" type="datetime1">
              <a:rPr lang="ru-RU" smtClean="0"/>
              <a:pPr rtl="0"/>
              <a:t>14.03.2018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A870B3-3C66-4C8B-8C1B-442085D6B2E5}" type="datetime1">
              <a:rPr lang="ru-RU" noProof="0" smtClean="0"/>
              <a:pPr rtl="0"/>
              <a:t>14.03.2018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145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9927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EC3F51-DF49-434D-98C9-D1064078B321}" type="datetime1">
              <a:rPr lang="ru-RU" noProof="0" smtClean="0"/>
              <a:pPr rtl="0"/>
              <a:t>14.03.2018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1ED220-E1EA-4206-AD06-3D4D45DEC245}" type="datetime1">
              <a:rPr lang="ru-RU" noProof="0" smtClean="0"/>
              <a:pPr rtl="0"/>
              <a:t>14.03.2018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29C8F-84FB-48EE-B41A-2F7C664CF058}" type="datetime1">
              <a:rPr lang="ru-RU" noProof="0" smtClean="0"/>
              <a:pPr rtl="0"/>
              <a:t>14.03.2018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81DDF-860B-474C-8FE1-751F61194B2C}" type="datetime1">
              <a:rPr lang="ru-RU" noProof="0" smtClean="0"/>
              <a:pPr rtl="0"/>
              <a:t>14.03.2018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742051-FCDF-4397-A6CF-C9DFE16D5235}" type="datetime1">
              <a:rPr lang="ru-RU" noProof="0" smtClean="0"/>
              <a:pPr rtl="0"/>
              <a:t>14.03.2018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FFEF9-8783-431A-AD7A-571702592C26}" type="datetime1">
              <a:rPr lang="ru-RU" noProof="0" smtClean="0"/>
              <a:pPr rtl="0"/>
              <a:t>14.03.2018</a:t>
            </a:fld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C1F78-B4EB-4D52-9039-522D820AF0D5}" type="datetime1">
              <a:rPr lang="ru-RU" noProof="0" smtClean="0"/>
              <a:pPr rtl="0"/>
              <a:t>14.03.2018</a:t>
            </a:fld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9437CE-B8E7-465B-8D2B-969C6F9258EC}" type="datetime1">
              <a:rPr lang="ru-RU" noProof="0" smtClean="0"/>
              <a:pPr rtl="0"/>
              <a:t>14.03.2018</a:t>
            </a:fld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44C150-AAD2-439F-BEC7-EF4511674BAA}" type="datetime1">
              <a:rPr lang="ru-RU" noProof="0" smtClean="0"/>
              <a:pPr rtl="0"/>
              <a:t>14.03.2018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EE1284-44AD-42A0-ABD3-C841AFACF520}" type="datetime1">
              <a:rPr lang="ru-RU" noProof="0" smtClean="0"/>
              <a:pPr rtl="0"/>
              <a:t>14.03.2018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2283F87-9C4C-4D39-A9DA-2C5823C95AAB}" type="datetime1">
              <a:rPr lang="ru-RU" noProof="0" smtClean="0"/>
              <a:pPr rtl="0"/>
              <a:t>14.03.2018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51610"/>
          </a:xfrm>
        </p:spPr>
        <p:txBody>
          <a:bodyPr rtlCol="0"/>
          <a:lstStyle/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THERE IS</a:t>
            </a:r>
            <a:b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THERE ARE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18434" name="Picture 2" descr="ÐÐ°ÑÑÐ¸Ð½ÐºÐ¸ Ð¿Ð¾ Ð·Ð°Ð¿ÑÐ¾ÑÑ Ð¼Ð°Ð»ÑÑÐ¸Ðº ÐºÐ°ÑÑÐ¸Ð½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3887" y="3037794"/>
            <a:ext cx="2599508" cy="1915252"/>
          </a:xfrm>
          <a:prstGeom prst="rect">
            <a:avLst/>
          </a:prstGeom>
          <a:noFill/>
        </p:spPr>
      </p:pic>
      <p:sp>
        <p:nvSpPr>
          <p:cNvPr id="18440" name="AutoShape 8" descr="ÐÐ°ÑÑÐ¸Ð½ÐºÐ¸ Ð¿Ð¾ Ð·Ð°Ð¿ÑÐ¾ÑÑ Ð¼Ð°Ð»ÑÑÐ¸Ðº ÐºÐ°ÑÑÐ¸Ð½ÐºÐ¸ Ð¿ÑÐ¾Ð·ÑÐ°ÑÐ½Ñ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://tapenik.ru/dizain/boy_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1668" y="2432376"/>
            <a:ext cx="1568721" cy="3476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im2-tub-ru.yandex.net/i?id=4afae10109331cf4b24bcb3ddfce4dcc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6" y="3902882"/>
            <a:ext cx="5595024" cy="29551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There are four tables in the sitting room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im1-tub-ru.yandex.net/i?id=f2a4b5f214343c5161fb846362780f88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1500174"/>
            <a:ext cx="3810027" cy="2143140"/>
          </a:xfrm>
          <a:prstGeom prst="rect">
            <a:avLst/>
          </a:prstGeom>
          <a:noFill/>
        </p:spPr>
      </p:pic>
      <p:pic>
        <p:nvPicPr>
          <p:cNvPr id="25604" name="Picture 4" descr="https://im2-tub-ru.yandex.net/i?id=5fae74b30cddf6af10d557922a4efdb7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256" y="1714488"/>
            <a:ext cx="4349763" cy="2446742"/>
          </a:xfrm>
          <a:prstGeom prst="rect">
            <a:avLst/>
          </a:prstGeom>
          <a:noFill/>
        </p:spPr>
      </p:pic>
      <p:pic>
        <p:nvPicPr>
          <p:cNvPr id="25608" name="Picture 8" descr="https://im1-tub-ru.yandex.net/i?id=6e5a2788cc9a2cd21da91fd3d8018421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12" y="3571852"/>
            <a:ext cx="5228627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5" name="Picture 2" descr="Сказочный домик на лужайке с забором - Стоковое векторное изображение LoopAll #578208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943" y="314054"/>
            <a:ext cx="6583680" cy="54989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7383" y="4968631"/>
            <a:ext cx="5133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The house of There is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2" descr="идиллический сельский пейзаж - Стоковое векторное изображение Minyanna #110744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6653" y="300446"/>
            <a:ext cx="6332799" cy="529045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76447" y="5086197"/>
            <a:ext cx="5447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The house of There are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There is a book in the bookcase.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Разное Прикол.ру - приколы, картинки, фотки и розыгрыш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65" y="1428736"/>
            <a:ext cx="9760736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There is a table in the sitting room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Стол овальный раскладной - 3639 Большой овальный стол Стол обеденный купить Дешевая деревянная мебель Интернет-магазин Купить 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15" y="1349866"/>
            <a:ext cx="10445765" cy="55081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There is a teddy in the bedroom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Мишка в постели - Стоковое фото Ala Charnyshova #86202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4" y="1357298"/>
            <a:ext cx="10001320" cy="50006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There is a chair in the bedroom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IKEA Ма Частица детей впечатление специальное детское кресло стул 501.695.29 IKEA Корзина - HeroGate.com - A Professional Taob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65" y="1464462"/>
            <a:ext cx="9588512" cy="53935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There are a lot of books in these bookcases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ПИШЕМ С НУЛЯ. КЛУБ НАЧИНАЮЩИХ АВТОРОВ - КАК ВЫГЛЯДИТ ВАША МУЗА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3024"/>
            <a:ext cx="7416800" cy="5514976"/>
          </a:xfrm>
          <a:prstGeom prst="rect">
            <a:avLst/>
          </a:prstGeom>
          <a:noFill/>
        </p:spPr>
      </p:pic>
      <p:pic>
        <p:nvPicPr>
          <p:cNvPr id="29700" name="Picture 4" descr="Blog - 3tu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6960" y="1779004"/>
            <a:ext cx="5715040" cy="50789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8616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There are five teddies in the bedroom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im3-tub-ru.yandex.net/i?id=ea1fe98c104e7e6145025b3afbb2a967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3" y="1714488"/>
            <a:ext cx="3333773" cy="2500330"/>
          </a:xfrm>
          <a:prstGeom prst="rect">
            <a:avLst/>
          </a:prstGeom>
          <a:noFill/>
        </p:spPr>
      </p:pic>
      <p:pic>
        <p:nvPicPr>
          <p:cNvPr id="27652" name="Picture 4" descr="https://im0-tub-ru.yandex.net/i?id=8f7ff073937197fea4ab7c4d63133ef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071546"/>
            <a:ext cx="4699033" cy="2643206"/>
          </a:xfrm>
          <a:prstGeom prst="rect">
            <a:avLst/>
          </a:prstGeom>
          <a:noFill/>
        </p:spPr>
      </p:pic>
      <p:pic>
        <p:nvPicPr>
          <p:cNvPr id="27660" name="Picture 12" descr="https://im2-tub-ru.yandex.net/i?id=4ff3be8ac47bbb97e518724bc1e4d46f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63" y="4214804"/>
            <a:ext cx="3524261" cy="2643196"/>
          </a:xfrm>
          <a:prstGeom prst="rect">
            <a:avLst/>
          </a:prstGeom>
          <a:noFill/>
        </p:spPr>
      </p:pic>
      <p:pic>
        <p:nvPicPr>
          <p:cNvPr id="27662" name="Picture 14" descr="Download плюшевый мишка картинки pictures for free and share n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71547" y="3593192"/>
            <a:ext cx="5810291" cy="3264809"/>
          </a:xfrm>
          <a:prstGeom prst="rect">
            <a:avLst/>
          </a:prstGeom>
          <a:noFill/>
        </p:spPr>
      </p:pic>
      <p:pic>
        <p:nvPicPr>
          <p:cNvPr id="27654" name="Picture 6" descr="https://im1-tub-ru.yandex.net/i?id=dde8776a6e3e22d9d3bd058d3e6a39ef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6739" y="2500306"/>
            <a:ext cx="3296943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s://im3-tub-ru.yandex.net/i?id=d745368bff530575319f4942c6f4ee33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3286124"/>
            <a:ext cx="5842041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There are four chairs in the bedroom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s://im0-tub-ru.yandex.net/i?id=ee9e1d9ab500f455ce9a1bc0206fd557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4965" y="1214422"/>
            <a:ext cx="5207036" cy="2928958"/>
          </a:xfrm>
          <a:prstGeom prst="rect">
            <a:avLst/>
          </a:prstGeom>
          <a:noFill/>
        </p:spPr>
      </p:pic>
      <p:pic>
        <p:nvPicPr>
          <p:cNvPr id="26628" name="Picture 4" descr="https://im3-tub-ru.yandex.net/i?id=5abaa77a50cf5b52232be153823dbffb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44" y="1285860"/>
            <a:ext cx="3429024" cy="2571768"/>
          </a:xfrm>
          <a:prstGeom prst="rect">
            <a:avLst/>
          </a:prstGeom>
          <a:noFill/>
        </p:spPr>
      </p:pic>
      <p:pic>
        <p:nvPicPr>
          <p:cNvPr id="26632" name="Picture 8" descr="https://im0-tub-ru.yandex.net/i?id=2e65f0f7dca69580ae15b2e3e1be50ae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49" y="3714752"/>
            <a:ext cx="4013228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9526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4352283_TF02895269.potx" id="{FB871D73-79A6-4F7C-AECC-6837F38828FF}" vid="{FE1C3A72-2221-4220-9E47-B903D704F7EC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tf02895269</Template>
  <TotalTime>68</TotalTime>
  <Words>75</Words>
  <Application>Microsoft Office PowerPoint</Application>
  <PresentationFormat>Произвольный</PresentationFormat>
  <Paragraphs>13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tf02895269</vt:lpstr>
      <vt:lpstr>THERE IS THERE ARE</vt:lpstr>
      <vt:lpstr>Слайд 2</vt:lpstr>
      <vt:lpstr>There is a book in the bookcase.</vt:lpstr>
      <vt:lpstr>There is a table in the sitting room</vt:lpstr>
      <vt:lpstr>There is a teddy in the bedroom </vt:lpstr>
      <vt:lpstr>There is a chair in the bedroom </vt:lpstr>
      <vt:lpstr>There are a lot of books in these bookcases </vt:lpstr>
      <vt:lpstr>There are five teddies in the bedroom </vt:lpstr>
      <vt:lpstr>There are four chairs in the bedroom</vt:lpstr>
      <vt:lpstr>There are four tables in the sitting room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THERE ARE</dc:title>
  <dc:creator>user</dc:creator>
  <cp:lastModifiedBy>user</cp:lastModifiedBy>
  <cp:revision>7</cp:revision>
  <dcterms:created xsi:type="dcterms:W3CDTF">2018-03-14T05:51:36Z</dcterms:created>
  <dcterms:modified xsi:type="dcterms:W3CDTF">2018-03-14T07:02:26Z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