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592-B7B3-409E-8CBB-F93600F47D4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088CC7F-1B0C-4155-ABC9-F04F0B370C2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592-B7B3-409E-8CBB-F93600F47D4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C7F-1B0C-4155-ABC9-F04F0B370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592-B7B3-409E-8CBB-F93600F47D4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C7F-1B0C-4155-ABC9-F04F0B370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592-B7B3-409E-8CBB-F93600F47D4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C7F-1B0C-4155-ABC9-F04F0B370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592-B7B3-409E-8CBB-F93600F47D4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C7F-1B0C-4155-ABC9-F04F0B370C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592-B7B3-409E-8CBB-F93600F47D4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C7F-1B0C-4155-ABC9-F04F0B370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592-B7B3-409E-8CBB-F93600F47D4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C7F-1B0C-4155-ABC9-F04F0B370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592-B7B3-409E-8CBB-F93600F47D4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C7F-1B0C-4155-ABC9-F04F0B370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592-B7B3-409E-8CBB-F93600F47D4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C7F-1B0C-4155-ABC9-F04F0B370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592-B7B3-409E-8CBB-F93600F47D4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C7F-1B0C-4155-ABC9-F04F0B370C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592-B7B3-409E-8CBB-F93600F47D4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C7F-1B0C-4155-ABC9-F04F0B370C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3FDE592-B7B3-409E-8CBB-F93600F47D4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088CC7F-1B0C-4155-ABC9-F04F0B370C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 ОАО ММК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4" name="Объект 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20688"/>
            <a:ext cx="3168352" cy="648072"/>
          </a:xfrm>
        </p:spPr>
      </p:pic>
    </p:spTree>
    <p:extLst>
      <p:ext uri="{BB962C8B-B14F-4D97-AF65-F5344CB8AC3E}">
        <p14:creationId xmlns:p14="http://schemas.microsoft.com/office/powerpoint/2010/main" val="35270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type="body" idx="1"/>
          </p:nvPr>
        </p:nvSpPr>
        <p:spPr>
          <a:xfrm>
            <a:off x="4355976" y="1556792"/>
            <a:ext cx="4536504" cy="4569371"/>
          </a:xfrm>
        </p:spPr>
        <p:txBody>
          <a:bodyPr>
            <a:noAutofit/>
          </a:bodyPr>
          <a:lstStyle/>
          <a:p>
            <a:pPr algn="l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 Магнитогорского металлургического комбината неразрывно связана с историей всей страны. Магнитку нередко называют «феноменом», и это во многом справедливо, поскольку Магнитка действительно является удивительным явлением в отечественной истории. 80 лет назад в глухой уральской степи, почти на пустом месте, возник гигант советской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индустрии,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1968г. до сих пор являющийся флагманом черной металлургии нашей страны. Возник он, конечно, не сам собой, а благодаря самоотверженному труду многих тысяч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первостроителей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которые в нечеловеческих условиях возводили домны, мартены, коксовые батареи. В этом тоже феномен Магнитки – в умении побороть себя и обстоятельства, сделать подчас невозможное.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44824"/>
            <a:ext cx="4248472" cy="3960440"/>
          </a:xfrm>
        </p:spPr>
      </p:pic>
      <p:pic>
        <p:nvPicPr>
          <p:cNvPr id="7" name="Объект 4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2190750" cy="648072"/>
          </a:xfrm>
        </p:spPr>
      </p:pic>
    </p:spTree>
    <p:extLst>
      <p:ext uri="{BB962C8B-B14F-4D97-AF65-F5344CB8AC3E}">
        <p14:creationId xmlns:p14="http://schemas.microsoft.com/office/powerpoint/2010/main" val="120871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Гора Магнитная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72816"/>
            <a:ext cx="4464495" cy="388843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Своим рождением Магнитогорск обязан уникальному во всех отношениях скоплению железных руд горы Магнитной. Так издавна называлась группа сравнительно невысоких гор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Атач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Дальняя,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Узянка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Ежовка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Березовая), занимавших в общей сложности площадь примерно 25 квадратных километров на левом (азиатском) берегу реки Урал. Здесь на небольшой территории были сконцентрированы почти полмиллиарда тонн высокосортной железной руды, залегавшей неглубоко, а зачастую и непосредственно выходивших на поверхность. Содержание железа в лучших рудах достигало 70 %.</a:t>
            </a:r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7"/>
            <a:ext cx="2016224" cy="68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66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60672" cy="120246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Магнитки</a:t>
            </a: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8"/>
            <a:ext cx="4248472" cy="4752527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42535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Строящийся у горы Магнитной завод проектировался как самое крупное предприятие черной металлургии страны, каковым он и остался до настоящего времени. 10 марта 1929 года к Магнитной горе прибыли первые строители, а в мае на строительной площадке уже трудилось более 300 человек. 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Строительство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Магнитогорского металлургического комбината происходило в рекордно короткие сроки. Первоначально строительство предполагалось завершить к 1 января 1934 года, однако вскоре эти сроки были пересмотрены. Используя передовые зарубежные достижения,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первостроители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Магнитки скоро сами стали творцами нового уникального опыта. Ведь никогда еще в истории такие грандиозные промышленные объекты не создавались в столь сжатые сроки и при минимальных технических возможностях. Основные работы по строительству начались только летом 1930 года, а уже 1 февраля 1932 года был получен первый чугун. </a:t>
            </a:r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2016224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Тыл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фронту</a:t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9"/>
            <a:ext cx="4248472" cy="4248472"/>
          </a:xfrm>
        </p:spPr>
      </p:pic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42535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Трудно переоценить вклад Магнитогорского металлургического комбината в дело великой Победы советского народа над германским фашизмом. Крупнейшее металлургическое предприятие Советского Союза, к тому же географически отдаленное от места боевых действий, должно было стать и стало настоящим броневым щитом Родины. Хотя изначально ММК строился для производства "мирных"  марок стали. Специальные стали, применяемые в военной промышленности, в Магнитке не производились. Но с началом войны, уже 22 июня 1941 года, на комбинате был получен первый военный заказ на производство броневого металла. Поступило указание приступить к организации производства заготовок для снарядов, а также изучить вопрос изготовления брони танков.</a:t>
            </a:r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2016224" cy="61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260647"/>
            <a:ext cx="8260672" cy="115212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После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войны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4464496" cy="417646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войны ММК по-прежнему оставался флагманом отечественной черной металлургии.   Производство стали росло бурными темпами. Практически каждый год вводились в строй новые агрегаты. Кроме того, за послевоенной  Магниткой надежно закрепился статус законодательницы мод не только в отечественной, но и, зачастую, в мировой черной металлургии. В 1948 году на ММК стали использовать самофлюсующийся агломерат, что позволило почти полностью вывести из состава шихты доменных печей сырой известняк. Это была революция в доменном производстве. На ММК впервые в крупных масштабах организована добыча руды открытым способом, а также система селективной добычи и усреднения руд, способствовавшая повышению эффективности работы доменных печей. Магнитогорские доменщики первыми в СССР начали перевод доменных печей на работу с повышенным давлением газа под колошником (1949). Впервые разработаны технология выплавки чугуна с низким содержанием марганца, новый способ разливки чугуна. Благодаря этим и другим новшествам доменщики Магнитки  достигли лучшего в стране коэффициента использования полезного объема доменных печей. </a:t>
            </a:r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7"/>
            <a:ext cx="223224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Вхождение в рынок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4464496" cy="424847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968552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1992 году в соответствии с программой приватизации Магнитогорский металлургический комбинат становится акционерным обществом. Основной целью ММК на этом этапе становятся реконструкция и модернизация производства, достижение современного технологического уровня. Необходимость такого подхода была обусловлена сильной степенью износа основных фондов, который достигал в 1991 году 89 %. По существу только современный конвертерный комплекс полностью отвечал требованиям современных металлургических технологий.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 годы характеризуются резким экономическим спадом в стране, в результате которого большинство крупных потребителей металла  (прежде всего, машиностроительный  и оборонный комплексы) оказалось на грани остановки. Потребность в металле на внутреннем рынке в короткий срок снизилась в несколько раз. В 1996 году объем производства готового проката на ММК упал до 5,8 млн. тонн, что в два раза меньше, чем в дореформенный период. Комбинату пришлось срочно переориентировать производство на экспортные поставки, доля которых в отдельные годы достигала 70 % в общем объеме выпуска продукции. </a:t>
            </a:r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2088232" cy="68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8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Новые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рубежи Магнитки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3816424" cy="482453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752528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1997 году комбинат возглавил Виктор Филиппович Рашников. Этот год стал во многом переломным для предприятия. Впервые в постсоветское время выросло производство стали. В последующие годы также происходило постепенное увеличение объемов выпускаемой продукции. Большое внимание уделялось реализации программ технического перевооружения, реконструкции и модернизации производства. Приоритет отдавался прокатному переделу, поскольку развитие именно этого производства в наибольшей степени соответствует выбранной стратегии на углубленную переработку металла и производство продукции с высокой долей добавленной стоимости. В соответствии с этой стратегией на комбинате была принята долгосрочная инвестиционная программа, предусматривающая в качестве приоритетной задачи модернизацию прокатного производства, а также реконструкцию сталеплавильного производства с заменой оставшихся мартенов на современные электродуговые печи.</a:t>
            </a:r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201622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1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67</TotalTime>
  <Words>442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История ОАО ММК</vt:lpstr>
      <vt:lpstr>история</vt:lpstr>
      <vt:lpstr>      Гора Магнитная </vt:lpstr>
      <vt:lpstr>                   Строительство Магнитки </vt:lpstr>
      <vt:lpstr>      Тыл - фронту </vt:lpstr>
      <vt:lpstr>   После войны </vt:lpstr>
      <vt:lpstr>             Вхождение в рынок </vt:lpstr>
      <vt:lpstr>                 Новые рубежи Магнитки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Учитель</cp:lastModifiedBy>
  <cp:revision>10</cp:revision>
  <dcterms:created xsi:type="dcterms:W3CDTF">2017-03-24T06:46:47Z</dcterms:created>
  <dcterms:modified xsi:type="dcterms:W3CDTF">2018-10-17T08:54:05Z</dcterms:modified>
</cp:coreProperties>
</file>