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56" r:id="rId3"/>
    <p:sldId id="271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C784BE-1F7C-4F43-B099-D64A7F712C4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600BA52-C029-4883-9E55-B8F727DF0447}">
      <dgm:prSet phldrT="[Текст]"/>
      <dgm:spPr/>
      <dgm:t>
        <a:bodyPr/>
        <a:lstStyle/>
        <a:p>
          <a:r>
            <a:rPr lang="ru-RU" dirty="0" smtClean="0"/>
            <a:t>Основные проблемы современной семьи</a:t>
          </a:r>
          <a:endParaRPr lang="ru-RU" dirty="0"/>
        </a:p>
      </dgm:t>
    </dgm:pt>
    <dgm:pt modelId="{2A3C62A1-7183-48B0-A017-DDBEA6D006AC}" type="parTrans" cxnId="{E1D07445-8499-420E-AF1E-6CAFFA444D83}">
      <dgm:prSet/>
      <dgm:spPr/>
      <dgm:t>
        <a:bodyPr/>
        <a:lstStyle/>
        <a:p>
          <a:endParaRPr lang="ru-RU"/>
        </a:p>
      </dgm:t>
    </dgm:pt>
    <dgm:pt modelId="{76A57AC7-D704-450B-B608-F3963BF6B0B1}" type="sibTrans" cxnId="{E1D07445-8499-420E-AF1E-6CAFFA444D83}">
      <dgm:prSet/>
      <dgm:spPr/>
      <dgm:t>
        <a:bodyPr/>
        <a:lstStyle/>
        <a:p>
          <a:endParaRPr lang="ru-RU"/>
        </a:p>
      </dgm:t>
    </dgm:pt>
    <dgm:pt modelId="{BDA7FC93-1AFC-4F4B-A639-E9B00AABCD2C}">
      <dgm:prSet phldrT="[Текст]"/>
      <dgm:spPr/>
      <dgm:t>
        <a:bodyPr/>
        <a:lstStyle/>
        <a:p>
          <a:r>
            <a:rPr lang="ru-RU" dirty="0" smtClean="0"/>
            <a:t>Многочисленные проблемы детства</a:t>
          </a:r>
          <a:endParaRPr lang="ru-RU" dirty="0"/>
        </a:p>
      </dgm:t>
    </dgm:pt>
    <dgm:pt modelId="{37C5FFF3-5001-4950-8FFB-A2D7DF4978B8}" type="parTrans" cxnId="{5F7526A3-8BD4-4175-A8DB-42729F1BB805}">
      <dgm:prSet/>
      <dgm:spPr/>
      <dgm:t>
        <a:bodyPr/>
        <a:lstStyle/>
        <a:p>
          <a:endParaRPr lang="ru-RU"/>
        </a:p>
      </dgm:t>
    </dgm:pt>
    <dgm:pt modelId="{288E0CC7-3B79-452E-A5DB-D3E1A762C8F4}" type="sibTrans" cxnId="{5F7526A3-8BD4-4175-A8DB-42729F1BB805}">
      <dgm:prSet/>
      <dgm:spPr/>
      <dgm:t>
        <a:bodyPr/>
        <a:lstStyle/>
        <a:p>
          <a:endParaRPr lang="ru-RU"/>
        </a:p>
      </dgm:t>
    </dgm:pt>
    <dgm:pt modelId="{CA222F2D-2F94-4202-92C9-A2A0E8EE4687}" type="pres">
      <dgm:prSet presAssocID="{98C784BE-1F7C-4F43-B099-D64A7F712C40}" presName="CompostProcess" presStyleCnt="0">
        <dgm:presLayoutVars>
          <dgm:dir/>
          <dgm:resizeHandles val="exact"/>
        </dgm:presLayoutVars>
      </dgm:prSet>
      <dgm:spPr/>
    </dgm:pt>
    <dgm:pt modelId="{037AB999-D3D0-4717-8111-04476ABC615D}" type="pres">
      <dgm:prSet presAssocID="{98C784BE-1F7C-4F43-B099-D64A7F712C40}" presName="arrow" presStyleLbl="bgShp" presStyleIdx="0" presStyleCnt="1"/>
      <dgm:spPr/>
    </dgm:pt>
    <dgm:pt modelId="{7BBBD816-B20D-4D0E-A8DA-FA1BAB546AD5}" type="pres">
      <dgm:prSet presAssocID="{98C784BE-1F7C-4F43-B099-D64A7F712C40}" presName="linearProcess" presStyleCnt="0"/>
      <dgm:spPr/>
    </dgm:pt>
    <dgm:pt modelId="{AA9344E7-71F6-4908-82AC-0E6F00ABBE42}" type="pres">
      <dgm:prSet presAssocID="{9600BA52-C029-4883-9E55-B8F727DF0447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F3F3B-820C-4A0E-9593-E86D03A18552}" type="pres">
      <dgm:prSet presAssocID="{76A57AC7-D704-450B-B608-F3963BF6B0B1}" presName="sibTrans" presStyleCnt="0"/>
      <dgm:spPr/>
    </dgm:pt>
    <dgm:pt modelId="{E61DE118-6C88-4AD4-B483-3CADE06BF89C}" type="pres">
      <dgm:prSet presAssocID="{BDA7FC93-1AFC-4F4B-A639-E9B00AABCD2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ED03E9-42EA-4030-B6CD-46E8E4394CCD}" type="presOf" srcId="{98C784BE-1F7C-4F43-B099-D64A7F712C40}" destId="{CA222F2D-2F94-4202-92C9-A2A0E8EE4687}" srcOrd="0" destOrd="0" presId="urn:microsoft.com/office/officeart/2005/8/layout/hProcess9"/>
    <dgm:cxn modelId="{B914977D-F3C5-4784-9DD5-9BB984120A98}" type="presOf" srcId="{BDA7FC93-1AFC-4F4B-A639-E9B00AABCD2C}" destId="{E61DE118-6C88-4AD4-B483-3CADE06BF89C}" srcOrd="0" destOrd="0" presId="urn:microsoft.com/office/officeart/2005/8/layout/hProcess9"/>
    <dgm:cxn modelId="{5F7526A3-8BD4-4175-A8DB-42729F1BB805}" srcId="{98C784BE-1F7C-4F43-B099-D64A7F712C40}" destId="{BDA7FC93-1AFC-4F4B-A639-E9B00AABCD2C}" srcOrd="1" destOrd="0" parTransId="{37C5FFF3-5001-4950-8FFB-A2D7DF4978B8}" sibTransId="{288E0CC7-3B79-452E-A5DB-D3E1A762C8F4}"/>
    <dgm:cxn modelId="{B9561AEA-D249-4F2E-B500-765FA7FA1BD4}" type="presOf" srcId="{9600BA52-C029-4883-9E55-B8F727DF0447}" destId="{AA9344E7-71F6-4908-82AC-0E6F00ABBE42}" srcOrd="0" destOrd="0" presId="urn:microsoft.com/office/officeart/2005/8/layout/hProcess9"/>
    <dgm:cxn modelId="{E1D07445-8499-420E-AF1E-6CAFFA444D83}" srcId="{98C784BE-1F7C-4F43-B099-D64A7F712C40}" destId="{9600BA52-C029-4883-9E55-B8F727DF0447}" srcOrd="0" destOrd="0" parTransId="{2A3C62A1-7183-48B0-A017-DDBEA6D006AC}" sibTransId="{76A57AC7-D704-450B-B608-F3963BF6B0B1}"/>
    <dgm:cxn modelId="{DDBD8A0A-0CF8-4807-831D-6B578B5BD3D5}" type="presParOf" srcId="{CA222F2D-2F94-4202-92C9-A2A0E8EE4687}" destId="{037AB999-D3D0-4717-8111-04476ABC615D}" srcOrd="0" destOrd="0" presId="urn:microsoft.com/office/officeart/2005/8/layout/hProcess9"/>
    <dgm:cxn modelId="{E8DF70AB-D890-43D5-A47D-1B491FF00A10}" type="presParOf" srcId="{CA222F2D-2F94-4202-92C9-A2A0E8EE4687}" destId="{7BBBD816-B20D-4D0E-A8DA-FA1BAB546AD5}" srcOrd="1" destOrd="0" presId="urn:microsoft.com/office/officeart/2005/8/layout/hProcess9"/>
    <dgm:cxn modelId="{3B6D8243-E1A3-4A9D-A1D8-E9EB1D69F221}" type="presParOf" srcId="{7BBBD816-B20D-4D0E-A8DA-FA1BAB546AD5}" destId="{AA9344E7-71F6-4908-82AC-0E6F00ABBE42}" srcOrd="0" destOrd="0" presId="urn:microsoft.com/office/officeart/2005/8/layout/hProcess9"/>
    <dgm:cxn modelId="{473FDA18-FC37-4837-88FC-105D3185EFB5}" type="presParOf" srcId="{7BBBD816-B20D-4D0E-A8DA-FA1BAB546AD5}" destId="{90CF3F3B-820C-4A0E-9593-E86D03A18552}" srcOrd="1" destOrd="0" presId="urn:microsoft.com/office/officeart/2005/8/layout/hProcess9"/>
    <dgm:cxn modelId="{3C96926E-DB62-4482-83AB-6C820779F7A9}" type="presParOf" srcId="{7BBBD816-B20D-4D0E-A8DA-FA1BAB546AD5}" destId="{E61DE118-6C88-4AD4-B483-3CADE06BF89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C464CD-4F9D-406E-A90C-AD14903DD2E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1B9469-0853-4A63-B04B-5330F120B205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97C66EC-F300-401F-ADFD-5126CE112132}" type="parTrans" cxnId="{C9C49903-BA6F-4573-8D1F-ED31CAB18812}">
      <dgm:prSet/>
      <dgm:spPr/>
      <dgm:t>
        <a:bodyPr/>
        <a:lstStyle/>
        <a:p>
          <a:endParaRPr lang="ru-RU"/>
        </a:p>
      </dgm:t>
    </dgm:pt>
    <dgm:pt modelId="{0DFDC22A-AFC9-4397-B6BA-752CB0A44712}" type="sibTrans" cxnId="{C9C49903-BA6F-4573-8D1F-ED31CAB18812}">
      <dgm:prSet/>
      <dgm:spPr/>
      <dgm:t>
        <a:bodyPr/>
        <a:lstStyle/>
        <a:p>
          <a:endParaRPr lang="ru-RU"/>
        </a:p>
      </dgm:t>
    </dgm:pt>
    <dgm:pt modelId="{8376E6BB-7625-41B1-8C86-CF239CECFA11}">
      <dgm:prSet phldrT="[Текст]" custT="1"/>
      <dgm:spPr/>
      <dgm:t>
        <a:bodyPr/>
        <a:lstStyle/>
        <a:p>
          <a:r>
            <a:rPr lang="ru-RU" sz="2400" dirty="0" smtClean="0"/>
            <a:t>Развивать  институт семьи и пропагандировать семейные ценности.</a:t>
          </a:r>
          <a:endParaRPr lang="ru-RU" sz="2400" dirty="0"/>
        </a:p>
      </dgm:t>
    </dgm:pt>
    <dgm:pt modelId="{F0044A6C-E781-4BBC-B88D-D1B0910F34D1}" type="parTrans" cxnId="{2AD9FD10-4C26-4D56-8EC6-B4F2A38EF322}">
      <dgm:prSet/>
      <dgm:spPr/>
      <dgm:t>
        <a:bodyPr/>
        <a:lstStyle/>
        <a:p>
          <a:endParaRPr lang="ru-RU"/>
        </a:p>
      </dgm:t>
    </dgm:pt>
    <dgm:pt modelId="{159BF247-C930-45C6-B04C-584C62C17FA7}" type="sibTrans" cxnId="{2AD9FD10-4C26-4D56-8EC6-B4F2A38EF322}">
      <dgm:prSet/>
      <dgm:spPr/>
      <dgm:t>
        <a:bodyPr/>
        <a:lstStyle/>
        <a:p>
          <a:endParaRPr lang="ru-RU"/>
        </a:p>
      </dgm:t>
    </dgm:pt>
    <dgm:pt modelId="{AEEE3E72-45E1-4600-9D29-41591D1DCCAB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BC08386A-25DB-43BC-A5C9-359ED422F9C7}" type="parTrans" cxnId="{2DCD64A2-D829-4AE6-8C0E-2AC56FC23624}">
      <dgm:prSet/>
      <dgm:spPr/>
      <dgm:t>
        <a:bodyPr/>
        <a:lstStyle/>
        <a:p>
          <a:endParaRPr lang="ru-RU"/>
        </a:p>
      </dgm:t>
    </dgm:pt>
    <dgm:pt modelId="{26994290-F948-4E52-BB3D-DAB136F27524}" type="sibTrans" cxnId="{2DCD64A2-D829-4AE6-8C0E-2AC56FC23624}">
      <dgm:prSet/>
      <dgm:spPr/>
      <dgm:t>
        <a:bodyPr/>
        <a:lstStyle/>
        <a:p>
          <a:endParaRPr lang="ru-RU"/>
        </a:p>
      </dgm:t>
    </dgm:pt>
    <dgm:pt modelId="{515BC205-01C5-4D95-BF12-437BF4E136B2}">
      <dgm:prSet phldrT="[Текст]" custT="1"/>
      <dgm:spPr/>
      <dgm:t>
        <a:bodyPr/>
        <a:lstStyle/>
        <a:p>
          <a:r>
            <a:rPr lang="ru-RU" sz="2400" dirty="0" smtClean="0"/>
            <a:t>Сформировать понимающее отношение человека к себе, другому, к миру в целом.</a:t>
          </a:r>
          <a:endParaRPr lang="ru-RU" sz="2400" dirty="0"/>
        </a:p>
      </dgm:t>
    </dgm:pt>
    <dgm:pt modelId="{0FDA2B4A-BD9D-40EA-95B0-DBB96484DD25}" type="parTrans" cxnId="{1ECE65E7-426F-40BF-9BB0-07725BA4B88D}">
      <dgm:prSet/>
      <dgm:spPr/>
      <dgm:t>
        <a:bodyPr/>
        <a:lstStyle/>
        <a:p>
          <a:endParaRPr lang="ru-RU"/>
        </a:p>
      </dgm:t>
    </dgm:pt>
    <dgm:pt modelId="{9A063C43-316F-44D4-838C-FADC4D978B3E}" type="sibTrans" cxnId="{1ECE65E7-426F-40BF-9BB0-07725BA4B88D}">
      <dgm:prSet/>
      <dgm:spPr/>
      <dgm:t>
        <a:bodyPr/>
        <a:lstStyle/>
        <a:p>
          <a:endParaRPr lang="ru-RU"/>
        </a:p>
      </dgm:t>
    </dgm:pt>
    <dgm:pt modelId="{0582DA16-A132-4AB3-8FD8-A7F6BA32D7AD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E2BB6A3C-2722-46C6-8925-6813F6FDAF99}" type="parTrans" cxnId="{A6D6FB07-173C-4DA2-A00C-481B5B1DC47F}">
      <dgm:prSet/>
      <dgm:spPr/>
      <dgm:t>
        <a:bodyPr/>
        <a:lstStyle/>
        <a:p>
          <a:endParaRPr lang="ru-RU"/>
        </a:p>
      </dgm:t>
    </dgm:pt>
    <dgm:pt modelId="{7F2E833F-9073-4211-8E27-2976F785F0AA}" type="sibTrans" cxnId="{A6D6FB07-173C-4DA2-A00C-481B5B1DC47F}">
      <dgm:prSet/>
      <dgm:spPr/>
      <dgm:t>
        <a:bodyPr/>
        <a:lstStyle/>
        <a:p>
          <a:endParaRPr lang="ru-RU"/>
        </a:p>
      </dgm:t>
    </dgm:pt>
    <dgm:pt modelId="{819E04B6-0DE1-4752-A128-E9780F916EC1}">
      <dgm:prSet phldrT="[Текст]" custT="1"/>
      <dgm:spPr/>
      <dgm:t>
        <a:bodyPr/>
        <a:lstStyle/>
        <a:p>
          <a:r>
            <a:rPr lang="ru-RU" sz="2400" dirty="0" smtClean="0"/>
            <a:t>Ознакомить  с психолого-педагогическим,  </a:t>
          </a:r>
          <a:r>
            <a:rPr lang="ru-RU" sz="2400" dirty="0" err="1" smtClean="0"/>
            <a:t>здоровьесберегающим</a:t>
          </a:r>
          <a:r>
            <a:rPr lang="ru-RU" sz="2400" dirty="0" smtClean="0"/>
            <a:t> сопровождением учебно-воспитательного процесса</a:t>
          </a:r>
          <a:endParaRPr lang="ru-RU" sz="2400" dirty="0"/>
        </a:p>
      </dgm:t>
    </dgm:pt>
    <dgm:pt modelId="{453C5330-95E6-404D-9883-2C22556CFF59}" type="parTrans" cxnId="{C2316DA0-F178-4F46-A634-099745844926}">
      <dgm:prSet/>
      <dgm:spPr/>
      <dgm:t>
        <a:bodyPr/>
        <a:lstStyle/>
        <a:p>
          <a:endParaRPr lang="ru-RU"/>
        </a:p>
      </dgm:t>
    </dgm:pt>
    <dgm:pt modelId="{25BD12CA-FBEF-4100-980C-8D7CB19C121B}" type="sibTrans" cxnId="{C2316DA0-F178-4F46-A634-099745844926}">
      <dgm:prSet/>
      <dgm:spPr/>
      <dgm:t>
        <a:bodyPr/>
        <a:lstStyle/>
        <a:p>
          <a:endParaRPr lang="ru-RU"/>
        </a:p>
      </dgm:t>
    </dgm:pt>
    <dgm:pt modelId="{EA386F74-2B06-4F5B-B2E8-F39D5F121142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47205A5C-2769-4EF4-AF1A-E6DE319D776C}" type="parTrans" cxnId="{0855E025-BEEA-41BE-8853-E88B7D5D626C}">
      <dgm:prSet/>
      <dgm:spPr/>
      <dgm:t>
        <a:bodyPr/>
        <a:lstStyle/>
        <a:p>
          <a:endParaRPr lang="ru-RU"/>
        </a:p>
      </dgm:t>
    </dgm:pt>
    <dgm:pt modelId="{CA70C161-5C4C-4AB1-B917-CD5631371713}" type="sibTrans" cxnId="{0855E025-BEEA-41BE-8853-E88B7D5D626C}">
      <dgm:prSet/>
      <dgm:spPr/>
      <dgm:t>
        <a:bodyPr/>
        <a:lstStyle/>
        <a:p>
          <a:endParaRPr lang="ru-RU"/>
        </a:p>
      </dgm:t>
    </dgm:pt>
    <dgm:pt modelId="{D98F15F8-7F28-42A0-98D1-2F41955AB79F}">
      <dgm:prSet custT="1"/>
      <dgm:spPr/>
      <dgm:t>
        <a:bodyPr/>
        <a:lstStyle/>
        <a:p>
          <a:r>
            <a:rPr lang="ru-RU" sz="2400" dirty="0" smtClean="0"/>
            <a:t>Вооружить  родителей  знаниями и выработать у них навыки  оценки психического состояния детей</a:t>
          </a:r>
          <a:endParaRPr lang="ru-RU" sz="2400" dirty="0"/>
        </a:p>
      </dgm:t>
    </dgm:pt>
    <dgm:pt modelId="{1DBEE7ED-3A00-46D4-8C64-12AB1FC79517}" type="parTrans" cxnId="{F1470484-1143-4313-AB63-E747E9B7E6D0}">
      <dgm:prSet/>
      <dgm:spPr/>
      <dgm:t>
        <a:bodyPr/>
        <a:lstStyle/>
        <a:p>
          <a:endParaRPr lang="ru-RU"/>
        </a:p>
      </dgm:t>
    </dgm:pt>
    <dgm:pt modelId="{52D4B78D-7144-41B7-8899-95AAC1CBB4EE}" type="sibTrans" cxnId="{F1470484-1143-4313-AB63-E747E9B7E6D0}">
      <dgm:prSet/>
      <dgm:spPr/>
      <dgm:t>
        <a:bodyPr/>
        <a:lstStyle/>
        <a:p>
          <a:endParaRPr lang="ru-RU"/>
        </a:p>
      </dgm:t>
    </dgm:pt>
    <dgm:pt modelId="{DAB27036-8BC2-4D99-8C58-AC6694B4B6FB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67150BE0-694D-49AE-A079-7A532D820D8B}" type="parTrans" cxnId="{32F8E554-350D-4065-9C86-0813AE349231}">
      <dgm:prSet/>
      <dgm:spPr/>
      <dgm:t>
        <a:bodyPr/>
        <a:lstStyle/>
        <a:p>
          <a:endParaRPr lang="ru-RU"/>
        </a:p>
      </dgm:t>
    </dgm:pt>
    <dgm:pt modelId="{A169D246-5069-4F84-983A-429E208EE8E3}" type="sibTrans" cxnId="{32F8E554-350D-4065-9C86-0813AE349231}">
      <dgm:prSet/>
      <dgm:spPr/>
      <dgm:t>
        <a:bodyPr/>
        <a:lstStyle/>
        <a:p>
          <a:endParaRPr lang="ru-RU"/>
        </a:p>
      </dgm:t>
    </dgm:pt>
    <dgm:pt modelId="{E85985A4-D6D2-4BF7-B25E-E2663894AB29}">
      <dgm:prSet custT="1"/>
      <dgm:spPr/>
      <dgm:t>
        <a:bodyPr/>
        <a:lstStyle/>
        <a:p>
          <a:r>
            <a:rPr lang="ru-RU" sz="2400" dirty="0" smtClean="0"/>
            <a:t>Сформировать   понимание важности и значимости организации в семье интересного и содержательного досуга</a:t>
          </a:r>
          <a:endParaRPr lang="ru-RU" sz="2400" dirty="0"/>
        </a:p>
      </dgm:t>
    </dgm:pt>
    <dgm:pt modelId="{C951D1D4-D268-4324-B668-0DFFF8F226CF}" type="parTrans" cxnId="{87A0ACA4-8641-4FE0-97AB-47563930F6D5}">
      <dgm:prSet/>
      <dgm:spPr/>
      <dgm:t>
        <a:bodyPr/>
        <a:lstStyle/>
        <a:p>
          <a:endParaRPr lang="ru-RU"/>
        </a:p>
      </dgm:t>
    </dgm:pt>
    <dgm:pt modelId="{A99B9C57-D334-409E-8EFC-A9796D3E2C52}" type="sibTrans" cxnId="{87A0ACA4-8641-4FE0-97AB-47563930F6D5}">
      <dgm:prSet/>
      <dgm:spPr/>
      <dgm:t>
        <a:bodyPr/>
        <a:lstStyle/>
        <a:p>
          <a:endParaRPr lang="ru-RU"/>
        </a:p>
      </dgm:t>
    </dgm:pt>
    <dgm:pt modelId="{81604097-86A0-4F8C-A5F4-BCF3B854D857}" type="pres">
      <dgm:prSet presAssocID="{96C464CD-4F9D-406E-A90C-AD14903DD2E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FA1AF7-D145-4954-94EA-DC433AADCC70}" type="pres">
      <dgm:prSet presAssocID="{901B9469-0853-4A63-B04B-5330F120B205}" presName="composite" presStyleCnt="0"/>
      <dgm:spPr/>
    </dgm:pt>
    <dgm:pt modelId="{713121CC-BFD2-45FB-B12A-2B96D079FB41}" type="pres">
      <dgm:prSet presAssocID="{901B9469-0853-4A63-B04B-5330F120B20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E1789-3D33-431B-A8EE-D350C3F79FCC}" type="pres">
      <dgm:prSet presAssocID="{901B9469-0853-4A63-B04B-5330F120B20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82313-F1EC-4ADD-83A0-937D1FC7B2DA}" type="pres">
      <dgm:prSet presAssocID="{0DFDC22A-AFC9-4397-B6BA-752CB0A44712}" presName="sp" presStyleCnt="0"/>
      <dgm:spPr/>
    </dgm:pt>
    <dgm:pt modelId="{AC203767-415D-41BD-A142-21C8685387B3}" type="pres">
      <dgm:prSet presAssocID="{AEEE3E72-45E1-4600-9D29-41591D1DCCAB}" presName="composite" presStyleCnt="0"/>
      <dgm:spPr/>
    </dgm:pt>
    <dgm:pt modelId="{45698EA0-6D0B-4E07-A71F-0336C3513FAC}" type="pres">
      <dgm:prSet presAssocID="{AEEE3E72-45E1-4600-9D29-41591D1DCCA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6717A-34FB-42DA-9F5C-32123D26939B}" type="pres">
      <dgm:prSet presAssocID="{AEEE3E72-45E1-4600-9D29-41591D1DCCA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185EC-CB60-4029-B7CA-9C9F4A209D8E}" type="pres">
      <dgm:prSet presAssocID="{26994290-F948-4E52-BB3D-DAB136F27524}" presName="sp" presStyleCnt="0"/>
      <dgm:spPr/>
    </dgm:pt>
    <dgm:pt modelId="{9B3DE7E9-8B7E-438A-B4CD-02AAC575C885}" type="pres">
      <dgm:prSet presAssocID="{0582DA16-A132-4AB3-8FD8-A7F6BA32D7AD}" presName="composite" presStyleCnt="0"/>
      <dgm:spPr/>
    </dgm:pt>
    <dgm:pt modelId="{E1772F78-79F6-471D-9D60-8567358549A7}" type="pres">
      <dgm:prSet presAssocID="{0582DA16-A132-4AB3-8FD8-A7F6BA32D7A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4077B-2332-4D70-AEFE-47EEF11E09F8}" type="pres">
      <dgm:prSet presAssocID="{0582DA16-A132-4AB3-8FD8-A7F6BA32D7A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BF445-4965-476D-8A84-D774B5FE3B4F}" type="pres">
      <dgm:prSet presAssocID="{7F2E833F-9073-4211-8E27-2976F785F0AA}" presName="sp" presStyleCnt="0"/>
      <dgm:spPr/>
    </dgm:pt>
    <dgm:pt modelId="{CF4D7BAF-12AA-40DF-8DB8-E602C65E4EC0}" type="pres">
      <dgm:prSet presAssocID="{EA386F74-2B06-4F5B-B2E8-F39D5F121142}" presName="composite" presStyleCnt="0"/>
      <dgm:spPr/>
    </dgm:pt>
    <dgm:pt modelId="{B1499A9D-AC80-47FE-ACC4-8D417DC58008}" type="pres">
      <dgm:prSet presAssocID="{EA386F74-2B06-4F5B-B2E8-F39D5F12114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24E4C3-0D18-412A-BCDB-E42AE67D8D18}" type="pres">
      <dgm:prSet presAssocID="{EA386F74-2B06-4F5B-B2E8-F39D5F121142}" presName="descendantText" presStyleLbl="alignAcc1" presStyleIdx="3" presStyleCnt="5" custLinFactNeighborX="3131" custLinFactNeighborY="-4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48BA8-320F-446F-B0C7-C7791849172C}" type="pres">
      <dgm:prSet presAssocID="{CA70C161-5C4C-4AB1-B917-CD5631371713}" presName="sp" presStyleCnt="0"/>
      <dgm:spPr/>
    </dgm:pt>
    <dgm:pt modelId="{A30E7CEA-1FF2-4C80-80DC-C1BD0ECAB9BB}" type="pres">
      <dgm:prSet presAssocID="{DAB27036-8BC2-4D99-8C58-AC6694B4B6FB}" presName="composite" presStyleCnt="0"/>
      <dgm:spPr/>
    </dgm:pt>
    <dgm:pt modelId="{37543300-0CB4-44F5-B727-F3C245A79702}" type="pres">
      <dgm:prSet presAssocID="{DAB27036-8BC2-4D99-8C58-AC6694B4B6F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B0416-864C-4B76-93C9-233ED96ED968}" type="pres">
      <dgm:prSet presAssocID="{DAB27036-8BC2-4D99-8C58-AC6694B4B6F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969A4D-D539-42F7-BD87-6FEEDC52646F}" type="presOf" srcId="{0582DA16-A132-4AB3-8FD8-A7F6BA32D7AD}" destId="{E1772F78-79F6-471D-9D60-8567358549A7}" srcOrd="0" destOrd="0" presId="urn:microsoft.com/office/officeart/2005/8/layout/chevron2"/>
    <dgm:cxn modelId="{CAC15788-5E70-47F8-8C05-FB3554043BF8}" type="presOf" srcId="{E85985A4-D6D2-4BF7-B25E-E2663894AB29}" destId="{B9EB0416-864C-4B76-93C9-233ED96ED968}" srcOrd="0" destOrd="0" presId="urn:microsoft.com/office/officeart/2005/8/layout/chevron2"/>
    <dgm:cxn modelId="{A6D6FB07-173C-4DA2-A00C-481B5B1DC47F}" srcId="{96C464CD-4F9D-406E-A90C-AD14903DD2EB}" destId="{0582DA16-A132-4AB3-8FD8-A7F6BA32D7AD}" srcOrd="2" destOrd="0" parTransId="{E2BB6A3C-2722-46C6-8925-6813F6FDAF99}" sibTransId="{7F2E833F-9073-4211-8E27-2976F785F0AA}"/>
    <dgm:cxn modelId="{C99050A4-F441-406D-9068-C6011E8CF8E2}" type="presOf" srcId="{EA386F74-2B06-4F5B-B2E8-F39D5F121142}" destId="{B1499A9D-AC80-47FE-ACC4-8D417DC58008}" srcOrd="0" destOrd="0" presId="urn:microsoft.com/office/officeart/2005/8/layout/chevron2"/>
    <dgm:cxn modelId="{32F8E554-350D-4065-9C86-0813AE349231}" srcId="{96C464CD-4F9D-406E-A90C-AD14903DD2EB}" destId="{DAB27036-8BC2-4D99-8C58-AC6694B4B6FB}" srcOrd="4" destOrd="0" parTransId="{67150BE0-694D-49AE-A079-7A532D820D8B}" sibTransId="{A169D246-5069-4F84-983A-429E208EE8E3}"/>
    <dgm:cxn modelId="{C1357010-1318-486D-A2C2-E8EC1FE2AB18}" type="presOf" srcId="{AEEE3E72-45E1-4600-9D29-41591D1DCCAB}" destId="{45698EA0-6D0B-4E07-A71F-0336C3513FAC}" srcOrd="0" destOrd="0" presId="urn:microsoft.com/office/officeart/2005/8/layout/chevron2"/>
    <dgm:cxn modelId="{1ECE65E7-426F-40BF-9BB0-07725BA4B88D}" srcId="{AEEE3E72-45E1-4600-9D29-41591D1DCCAB}" destId="{515BC205-01C5-4D95-BF12-437BF4E136B2}" srcOrd="0" destOrd="0" parTransId="{0FDA2B4A-BD9D-40EA-95B0-DBB96484DD25}" sibTransId="{9A063C43-316F-44D4-838C-FADC4D978B3E}"/>
    <dgm:cxn modelId="{F1470484-1143-4313-AB63-E747E9B7E6D0}" srcId="{EA386F74-2B06-4F5B-B2E8-F39D5F121142}" destId="{D98F15F8-7F28-42A0-98D1-2F41955AB79F}" srcOrd="0" destOrd="0" parTransId="{1DBEE7ED-3A00-46D4-8C64-12AB1FC79517}" sibTransId="{52D4B78D-7144-41B7-8899-95AAC1CBB4EE}"/>
    <dgm:cxn modelId="{A906AD6E-DB2F-4876-94DA-FC9860BFD58B}" type="presOf" srcId="{D98F15F8-7F28-42A0-98D1-2F41955AB79F}" destId="{DB24E4C3-0D18-412A-BCDB-E42AE67D8D18}" srcOrd="0" destOrd="0" presId="urn:microsoft.com/office/officeart/2005/8/layout/chevron2"/>
    <dgm:cxn modelId="{785F98C9-9BF4-4442-ACF9-F484C8F30B75}" type="presOf" srcId="{819E04B6-0DE1-4752-A128-E9780F916EC1}" destId="{4D34077B-2332-4D70-AEFE-47EEF11E09F8}" srcOrd="0" destOrd="0" presId="urn:microsoft.com/office/officeart/2005/8/layout/chevron2"/>
    <dgm:cxn modelId="{C2316DA0-F178-4F46-A634-099745844926}" srcId="{0582DA16-A132-4AB3-8FD8-A7F6BA32D7AD}" destId="{819E04B6-0DE1-4752-A128-E9780F916EC1}" srcOrd="0" destOrd="0" parTransId="{453C5330-95E6-404D-9883-2C22556CFF59}" sibTransId="{25BD12CA-FBEF-4100-980C-8D7CB19C121B}"/>
    <dgm:cxn modelId="{F705B4D8-E057-42E5-AC6E-3609425F06A9}" type="presOf" srcId="{901B9469-0853-4A63-B04B-5330F120B205}" destId="{713121CC-BFD2-45FB-B12A-2B96D079FB41}" srcOrd="0" destOrd="0" presId="urn:microsoft.com/office/officeart/2005/8/layout/chevron2"/>
    <dgm:cxn modelId="{2AD9FD10-4C26-4D56-8EC6-B4F2A38EF322}" srcId="{901B9469-0853-4A63-B04B-5330F120B205}" destId="{8376E6BB-7625-41B1-8C86-CF239CECFA11}" srcOrd="0" destOrd="0" parTransId="{F0044A6C-E781-4BBC-B88D-D1B0910F34D1}" sibTransId="{159BF247-C930-45C6-B04C-584C62C17FA7}"/>
    <dgm:cxn modelId="{BE2A66DA-94B4-4076-9116-C244C28806E0}" type="presOf" srcId="{515BC205-01C5-4D95-BF12-437BF4E136B2}" destId="{0A46717A-34FB-42DA-9F5C-32123D26939B}" srcOrd="0" destOrd="0" presId="urn:microsoft.com/office/officeart/2005/8/layout/chevron2"/>
    <dgm:cxn modelId="{71EDD35A-CF0F-4741-A402-C901E25C7FCE}" type="presOf" srcId="{DAB27036-8BC2-4D99-8C58-AC6694B4B6FB}" destId="{37543300-0CB4-44F5-B727-F3C245A79702}" srcOrd="0" destOrd="0" presId="urn:microsoft.com/office/officeart/2005/8/layout/chevron2"/>
    <dgm:cxn modelId="{D2823D28-C0B2-4990-9D26-C55A92E5F832}" type="presOf" srcId="{96C464CD-4F9D-406E-A90C-AD14903DD2EB}" destId="{81604097-86A0-4F8C-A5F4-BCF3B854D857}" srcOrd="0" destOrd="0" presId="urn:microsoft.com/office/officeart/2005/8/layout/chevron2"/>
    <dgm:cxn modelId="{C9C49903-BA6F-4573-8D1F-ED31CAB18812}" srcId="{96C464CD-4F9D-406E-A90C-AD14903DD2EB}" destId="{901B9469-0853-4A63-B04B-5330F120B205}" srcOrd="0" destOrd="0" parTransId="{897C66EC-F300-401F-ADFD-5126CE112132}" sibTransId="{0DFDC22A-AFC9-4397-B6BA-752CB0A44712}"/>
    <dgm:cxn modelId="{87A0ACA4-8641-4FE0-97AB-47563930F6D5}" srcId="{DAB27036-8BC2-4D99-8C58-AC6694B4B6FB}" destId="{E85985A4-D6D2-4BF7-B25E-E2663894AB29}" srcOrd="0" destOrd="0" parTransId="{C951D1D4-D268-4324-B668-0DFFF8F226CF}" sibTransId="{A99B9C57-D334-409E-8EFC-A9796D3E2C52}"/>
    <dgm:cxn modelId="{F8DBCFE0-CD9F-49CD-BA42-132A182B3E14}" type="presOf" srcId="{8376E6BB-7625-41B1-8C86-CF239CECFA11}" destId="{B72E1789-3D33-431B-A8EE-D350C3F79FCC}" srcOrd="0" destOrd="0" presId="urn:microsoft.com/office/officeart/2005/8/layout/chevron2"/>
    <dgm:cxn modelId="{2DCD64A2-D829-4AE6-8C0E-2AC56FC23624}" srcId="{96C464CD-4F9D-406E-A90C-AD14903DD2EB}" destId="{AEEE3E72-45E1-4600-9D29-41591D1DCCAB}" srcOrd="1" destOrd="0" parTransId="{BC08386A-25DB-43BC-A5C9-359ED422F9C7}" sibTransId="{26994290-F948-4E52-BB3D-DAB136F27524}"/>
    <dgm:cxn modelId="{0855E025-BEEA-41BE-8853-E88B7D5D626C}" srcId="{96C464CD-4F9D-406E-A90C-AD14903DD2EB}" destId="{EA386F74-2B06-4F5B-B2E8-F39D5F121142}" srcOrd="3" destOrd="0" parTransId="{47205A5C-2769-4EF4-AF1A-E6DE319D776C}" sibTransId="{CA70C161-5C4C-4AB1-B917-CD5631371713}"/>
    <dgm:cxn modelId="{1E4E7818-60BF-46D7-AFF8-72B4042356A0}" type="presParOf" srcId="{81604097-86A0-4F8C-A5F4-BCF3B854D857}" destId="{04FA1AF7-D145-4954-94EA-DC433AADCC70}" srcOrd="0" destOrd="0" presId="urn:microsoft.com/office/officeart/2005/8/layout/chevron2"/>
    <dgm:cxn modelId="{A6BB7F8F-EAD9-4825-8E79-50697D1B4D43}" type="presParOf" srcId="{04FA1AF7-D145-4954-94EA-DC433AADCC70}" destId="{713121CC-BFD2-45FB-B12A-2B96D079FB41}" srcOrd="0" destOrd="0" presId="urn:microsoft.com/office/officeart/2005/8/layout/chevron2"/>
    <dgm:cxn modelId="{CC83D538-ED89-4842-886D-85B9E1C04CDD}" type="presParOf" srcId="{04FA1AF7-D145-4954-94EA-DC433AADCC70}" destId="{B72E1789-3D33-431B-A8EE-D350C3F79FCC}" srcOrd="1" destOrd="0" presId="urn:microsoft.com/office/officeart/2005/8/layout/chevron2"/>
    <dgm:cxn modelId="{2BA8774C-C155-4458-9B5D-22333626DED6}" type="presParOf" srcId="{81604097-86A0-4F8C-A5F4-BCF3B854D857}" destId="{B8A82313-F1EC-4ADD-83A0-937D1FC7B2DA}" srcOrd="1" destOrd="0" presId="urn:microsoft.com/office/officeart/2005/8/layout/chevron2"/>
    <dgm:cxn modelId="{19F9B15E-DB34-4D80-A956-C09D5BFCD616}" type="presParOf" srcId="{81604097-86A0-4F8C-A5F4-BCF3B854D857}" destId="{AC203767-415D-41BD-A142-21C8685387B3}" srcOrd="2" destOrd="0" presId="urn:microsoft.com/office/officeart/2005/8/layout/chevron2"/>
    <dgm:cxn modelId="{1176E6B1-FD76-4B98-AA81-015BB7C498AA}" type="presParOf" srcId="{AC203767-415D-41BD-A142-21C8685387B3}" destId="{45698EA0-6D0B-4E07-A71F-0336C3513FAC}" srcOrd="0" destOrd="0" presId="urn:microsoft.com/office/officeart/2005/8/layout/chevron2"/>
    <dgm:cxn modelId="{FA7650D9-78D2-437B-8EFA-431FC1BFFEE6}" type="presParOf" srcId="{AC203767-415D-41BD-A142-21C8685387B3}" destId="{0A46717A-34FB-42DA-9F5C-32123D26939B}" srcOrd="1" destOrd="0" presId="urn:microsoft.com/office/officeart/2005/8/layout/chevron2"/>
    <dgm:cxn modelId="{5D6C4D57-2C3F-4B15-9D70-235CA015ADCA}" type="presParOf" srcId="{81604097-86A0-4F8C-A5F4-BCF3B854D857}" destId="{D14185EC-CB60-4029-B7CA-9C9F4A209D8E}" srcOrd="3" destOrd="0" presId="urn:microsoft.com/office/officeart/2005/8/layout/chevron2"/>
    <dgm:cxn modelId="{EEC8B94D-1D80-4CEF-AD45-B2CD240B1E18}" type="presParOf" srcId="{81604097-86A0-4F8C-A5F4-BCF3B854D857}" destId="{9B3DE7E9-8B7E-438A-B4CD-02AAC575C885}" srcOrd="4" destOrd="0" presId="urn:microsoft.com/office/officeart/2005/8/layout/chevron2"/>
    <dgm:cxn modelId="{185DF73F-66CF-4A0E-9089-CD04A253E1C4}" type="presParOf" srcId="{9B3DE7E9-8B7E-438A-B4CD-02AAC575C885}" destId="{E1772F78-79F6-471D-9D60-8567358549A7}" srcOrd="0" destOrd="0" presId="urn:microsoft.com/office/officeart/2005/8/layout/chevron2"/>
    <dgm:cxn modelId="{58CAC05F-B3D2-418B-A426-189C09484C1D}" type="presParOf" srcId="{9B3DE7E9-8B7E-438A-B4CD-02AAC575C885}" destId="{4D34077B-2332-4D70-AEFE-47EEF11E09F8}" srcOrd="1" destOrd="0" presId="urn:microsoft.com/office/officeart/2005/8/layout/chevron2"/>
    <dgm:cxn modelId="{01D6C1D2-FD17-4B71-99BC-C576FFA13BE7}" type="presParOf" srcId="{81604097-86A0-4F8C-A5F4-BCF3B854D857}" destId="{4FFBF445-4965-476D-8A84-D774B5FE3B4F}" srcOrd="5" destOrd="0" presId="urn:microsoft.com/office/officeart/2005/8/layout/chevron2"/>
    <dgm:cxn modelId="{A80BF0C8-CEF6-45BF-A630-C06F0D1D88B1}" type="presParOf" srcId="{81604097-86A0-4F8C-A5F4-BCF3B854D857}" destId="{CF4D7BAF-12AA-40DF-8DB8-E602C65E4EC0}" srcOrd="6" destOrd="0" presId="urn:microsoft.com/office/officeart/2005/8/layout/chevron2"/>
    <dgm:cxn modelId="{46EAF5E4-C6DA-405E-9637-CAA0B90973A2}" type="presParOf" srcId="{CF4D7BAF-12AA-40DF-8DB8-E602C65E4EC0}" destId="{B1499A9D-AC80-47FE-ACC4-8D417DC58008}" srcOrd="0" destOrd="0" presId="urn:microsoft.com/office/officeart/2005/8/layout/chevron2"/>
    <dgm:cxn modelId="{C544F61F-9EB9-4F67-A799-BB9092FB499F}" type="presParOf" srcId="{CF4D7BAF-12AA-40DF-8DB8-E602C65E4EC0}" destId="{DB24E4C3-0D18-412A-BCDB-E42AE67D8D18}" srcOrd="1" destOrd="0" presId="urn:microsoft.com/office/officeart/2005/8/layout/chevron2"/>
    <dgm:cxn modelId="{B9151DCA-7AC0-49A7-A3B9-4AD375A8479A}" type="presParOf" srcId="{81604097-86A0-4F8C-A5F4-BCF3B854D857}" destId="{D7A48BA8-320F-446F-B0C7-C7791849172C}" srcOrd="7" destOrd="0" presId="urn:microsoft.com/office/officeart/2005/8/layout/chevron2"/>
    <dgm:cxn modelId="{743611E5-E0A7-4359-849D-696FA9354230}" type="presParOf" srcId="{81604097-86A0-4F8C-A5F4-BCF3B854D857}" destId="{A30E7CEA-1FF2-4C80-80DC-C1BD0ECAB9BB}" srcOrd="8" destOrd="0" presId="urn:microsoft.com/office/officeart/2005/8/layout/chevron2"/>
    <dgm:cxn modelId="{31ADCCA1-F765-4265-A555-920B842F9F2C}" type="presParOf" srcId="{A30E7CEA-1FF2-4C80-80DC-C1BD0ECAB9BB}" destId="{37543300-0CB4-44F5-B727-F3C245A79702}" srcOrd="0" destOrd="0" presId="urn:microsoft.com/office/officeart/2005/8/layout/chevron2"/>
    <dgm:cxn modelId="{2DF6AB02-1869-4CF6-98AA-A0C09A8545E7}" type="presParOf" srcId="{A30E7CEA-1FF2-4C80-80DC-C1BD0ECAB9BB}" destId="{B9EB0416-864C-4B76-93C9-233ED96ED9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DE40A5-2B84-494D-B484-C0CAC2DB9EB2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A2DEB5-03EF-4DFA-A2E9-82A2BE763CC1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bg2">
                  <a:lumMod val="25000"/>
                </a:schemeClr>
              </a:solidFill>
            </a:rPr>
            <a:t>накопление педагогических, психологических, правовых, медицинских знаний, необходимой информации важной и нужной родителям для воспитания детей</a:t>
          </a:r>
          <a:endParaRPr lang="ru-RU" sz="2800" dirty="0">
            <a:solidFill>
              <a:schemeClr val="bg2">
                <a:lumMod val="25000"/>
              </a:schemeClr>
            </a:solidFill>
          </a:endParaRPr>
        </a:p>
      </dgm:t>
    </dgm:pt>
    <dgm:pt modelId="{60548E35-139E-48BD-B836-FCB8264256DF}" type="parTrans" cxnId="{5F17884D-EBC8-4835-BB50-D40C43789037}">
      <dgm:prSet/>
      <dgm:spPr/>
      <dgm:t>
        <a:bodyPr/>
        <a:lstStyle/>
        <a:p>
          <a:endParaRPr lang="ru-RU"/>
        </a:p>
      </dgm:t>
    </dgm:pt>
    <dgm:pt modelId="{4114DD6C-8E0C-4B3B-9819-3E3562EF608D}" type="sibTrans" cxnId="{5F17884D-EBC8-4835-BB50-D40C43789037}">
      <dgm:prSet/>
      <dgm:spPr/>
      <dgm:t>
        <a:bodyPr/>
        <a:lstStyle/>
        <a:p>
          <a:endParaRPr lang="ru-RU"/>
        </a:p>
      </dgm:t>
    </dgm:pt>
    <dgm:pt modelId="{AF7CD2D8-613E-4F26-AB98-6ECDC98FAC52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bg2">
                  <a:lumMod val="25000"/>
                </a:schemeClr>
              </a:solidFill>
            </a:rPr>
            <a:t>самовоспитание (саморазвитие) родителей</a:t>
          </a:r>
          <a:endParaRPr lang="ru-RU" sz="1900" dirty="0">
            <a:solidFill>
              <a:schemeClr val="bg2">
                <a:lumMod val="25000"/>
              </a:schemeClr>
            </a:solidFill>
          </a:endParaRPr>
        </a:p>
      </dgm:t>
    </dgm:pt>
    <dgm:pt modelId="{97300950-F63A-4811-9409-F4F066F29A19}" type="parTrans" cxnId="{6CA95C3A-D9B5-407B-9D71-7085E6733ABF}">
      <dgm:prSet/>
      <dgm:spPr/>
      <dgm:t>
        <a:bodyPr/>
        <a:lstStyle/>
        <a:p>
          <a:endParaRPr lang="ru-RU"/>
        </a:p>
      </dgm:t>
    </dgm:pt>
    <dgm:pt modelId="{AE1BDB81-26D8-4A6F-9202-10A13335F17C}" type="sibTrans" cxnId="{6CA95C3A-D9B5-407B-9D71-7085E6733ABF}">
      <dgm:prSet/>
      <dgm:spPr/>
      <dgm:t>
        <a:bodyPr/>
        <a:lstStyle/>
        <a:p>
          <a:endParaRPr lang="ru-RU"/>
        </a:p>
      </dgm:t>
    </dgm:pt>
    <dgm:pt modelId="{FF863898-B51A-455B-83B8-2E4F2091AC14}" type="pres">
      <dgm:prSet presAssocID="{1BDE40A5-2B84-494D-B484-C0CAC2DB9EB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B68F5F-D0DD-4455-9389-9DF208096307}" type="pres">
      <dgm:prSet presAssocID="{1BDE40A5-2B84-494D-B484-C0CAC2DB9EB2}" presName="divider" presStyleLbl="fgShp" presStyleIdx="0" presStyleCnt="1"/>
      <dgm:spPr/>
    </dgm:pt>
    <dgm:pt modelId="{50EAB37E-5D88-4364-9E17-0AD68FED9AB1}" type="pres">
      <dgm:prSet presAssocID="{B7A2DEB5-03EF-4DFA-A2E9-82A2BE763CC1}" presName="downArrow" presStyleLbl="node1" presStyleIdx="0" presStyleCnt="2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/>
        </a:p>
      </dgm:t>
    </dgm:pt>
    <dgm:pt modelId="{6590C4EC-B19F-42D8-B310-E381C417B95A}" type="pres">
      <dgm:prSet presAssocID="{B7A2DEB5-03EF-4DFA-A2E9-82A2BE763CC1}" presName="downArrowText" presStyleLbl="revTx" presStyleIdx="0" presStyleCnt="2" custScaleX="190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395B9-0C17-43F2-9C73-5ED5BA6CDDAF}" type="pres">
      <dgm:prSet presAssocID="{AF7CD2D8-613E-4F26-AB98-6ECDC98FAC52}" presName="upArrow" presStyleLbl="node1" presStyleIdx="1" presStyleCnt="2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/>
        </a:p>
      </dgm:t>
    </dgm:pt>
    <dgm:pt modelId="{6EE12D46-21D5-4FF8-B3C7-AC67CA8B5329}" type="pres">
      <dgm:prSet presAssocID="{AF7CD2D8-613E-4F26-AB98-6ECDC98FAC52}" presName="upArrowText" presStyleLbl="revTx" presStyleIdx="1" presStyleCnt="2" custScaleX="166365" custScaleY="71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4E196E-58C3-46C4-A4E6-8902B0C03590}" type="presOf" srcId="{B7A2DEB5-03EF-4DFA-A2E9-82A2BE763CC1}" destId="{6590C4EC-B19F-42D8-B310-E381C417B95A}" srcOrd="0" destOrd="0" presId="urn:microsoft.com/office/officeart/2005/8/layout/arrow3"/>
    <dgm:cxn modelId="{6CA95C3A-D9B5-407B-9D71-7085E6733ABF}" srcId="{1BDE40A5-2B84-494D-B484-C0CAC2DB9EB2}" destId="{AF7CD2D8-613E-4F26-AB98-6ECDC98FAC52}" srcOrd="1" destOrd="0" parTransId="{97300950-F63A-4811-9409-F4F066F29A19}" sibTransId="{AE1BDB81-26D8-4A6F-9202-10A13335F17C}"/>
    <dgm:cxn modelId="{5F17884D-EBC8-4835-BB50-D40C43789037}" srcId="{1BDE40A5-2B84-494D-B484-C0CAC2DB9EB2}" destId="{B7A2DEB5-03EF-4DFA-A2E9-82A2BE763CC1}" srcOrd="0" destOrd="0" parTransId="{60548E35-139E-48BD-B836-FCB8264256DF}" sibTransId="{4114DD6C-8E0C-4B3B-9819-3E3562EF608D}"/>
    <dgm:cxn modelId="{FCB8F992-5A86-4C64-8D61-145D4A40E890}" type="presOf" srcId="{AF7CD2D8-613E-4F26-AB98-6ECDC98FAC52}" destId="{6EE12D46-21D5-4FF8-B3C7-AC67CA8B5329}" srcOrd="0" destOrd="0" presId="urn:microsoft.com/office/officeart/2005/8/layout/arrow3"/>
    <dgm:cxn modelId="{076E3879-2349-48E7-98BD-68B89577A867}" type="presOf" srcId="{1BDE40A5-2B84-494D-B484-C0CAC2DB9EB2}" destId="{FF863898-B51A-455B-83B8-2E4F2091AC14}" srcOrd="0" destOrd="0" presId="urn:microsoft.com/office/officeart/2005/8/layout/arrow3"/>
    <dgm:cxn modelId="{371C623D-8256-439D-82C2-492EB67F00C4}" type="presParOf" srcId="{FF863898-B51A-455B-83B8-2E4F2091AC14}" destId="{FFB68F5F-D0DD-4455-9389-9DF208096307}" srcOrd="0" destOrd="0" presId="urn:microsoft.com/office/officeart/2005/8/layout/arrow3"/>
    <dgm:cxn modelId="{67EBB1F4-4DF9-4B5A-A038-AB8BC4593E78}" type="presParOf" srcId="{FF863898-B51A-455B-83B8-2E4F2091AC14}" destId="{50EAB37E-5D88-4364-9E17-0AD68FED9AB1}" srcOrd="1" destOrd="0" presId="urn:microsoft.com/office/officeart/2005/8/layout/arrow3"/>
    <dgm:cxn modelId="{751BBB25-8573-43D5-95D9-E3BAE08A70DD}" type="presParOf" srcId="{FF863898-B51A-455B-83B8-2E4F2091AC14}" destId="{6590C4EC-B19F-42D8-B310-E381C417B95A}" srcOrd="2" destOrd="0" presId="urn:microsoft.com/office/officeart/2005/8/layout/arrow3"/>
    <dgm:cxn modelId="{E825E7BE-81AE-4B5A-8CC5-3F2399F97287}" type="presParOf" srcId="{FF863898-B51A-455B-83B8-2E4F2091AC14}" destId="{23C395B9-0C17-43F2-9C73-5ED5BA6CDDAF}" srcOrd="3" destOrd="0" presId="urn:microsoft.com/office/officeart/2005/8/layout/arrow3"/>
    <dgm:cxn modelId="{D60E7898-8329-44D3-AE85-8C4186B870FA}" type="presParOf" srcId="{FF863898-B51A-455B-83B8-2E4F2091AC14}" destId="{6EE12D46-21D5-4FF8-B3C7-AC67CA8B532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1A2569-1C96-4ABB-A560-792B7AA564B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B911EF4-8392-46E1-A2BA-CAB0F1BD5837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bg2">
                  <a:lumMod val="25000"/>
                </a:schemeClr>
              </a:solidFill>
            </a:rPr>
            <a:t>Владение теоретическими аспектами о психическом, физическом, интеллектуальном развитии ребёнка на различных возрастных этапах его жизни</a:t>
          </a:r>
          <a:endParaRPr lang="ru-RU" sz="2400" dirty="0">
            <a:solidFill>
              <a:schemeClr val="bg2">
                <a:lumMod val="25000"/>
              </a:schemeClr>
            </a:solidFill>
          </a:endParaRPr>
        </a:p>
      </dgm:t>
    </dgm:pt>
    <dgm:pt modelId="{39BD4B9B-01EA-46FF-AAE6-75EAD4D3BDEA}" type="parTrans" cxnId="{A8A2D10E-90B6-4A03-A7D9-5909AF2DAB0E}">
      <dgm:prSet/>
      <dgm:spPr/>
      <dgm:t>
        <a:bodyPr/>
        <a:lstStyle/>
        <a:p>
          <a:endParaRPr lang="ru-RU"/>
        </a:p>
      </dgm:t>
    </dgm:pt>
    <dgm:pt modelId="{1E896B83-C993-4057-893F-7E639B74B4C6}" type="sibTrans" cxnId="{A8A2D10E-90B6-4A03-A7D9-5909AF2DAB0E}">
      <dgm:prSet/>
      <dgm:spPr/>
      <dgm:t>
        <a:bodyPr/>
        <a:lstStyle/>
        <a:p>
          <a:endParaRPr lang="ru-RU"/>
        </a:p>
      </dgm:t>
    </dgm:pt>
    <dgm:pt modelId="{40908C0D-F4AE-4363-96A6-21AA37AD5B6C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2400" dirty="0" smtClean="0">
              <a:solidFill>
                <a:schemeClr val="bg2">
                  <a:lumMod val="25000"/>
                </a:schemeClr>
              </a:solidFill>
            </a:rPr>
            <a:t>Владение основами </a:t>
          </a:r>
          <a:r>
            <a:rPr lang="ru-RU" sz="2400" dirty="0" err="1" smtClean="0">
              <a:solidFill>
                <a:schemeClr val="bg2">
                  <a:lumMod val="25000"/>
                </a:schemeClr>
              </a:solidFill>
            </a:rPr>
            <a:t>психолого</a:t>
          </a:r>
          <a:r>
            <a:rPr lang="ru-RU" sz="2400" dirty="0" smtClean="0">
              <a:solidFill>
                <a:schemeClr val="bg2">
                  <a:lumMod val="25000"/>
                </a:schemeClr>
              </a:solidFill>
            </a:rPr>
            <a:t> - педагогических знаний,  умений и навыков по организации семейного воспитательного процесса, в том числе, умение  адекватно оценивать  проблемные, критические ситуации во взаимоотношениях с детьми   и находить правильный выход   из этих ситуаций</a:t>
          </a:r>
          <a:endParaRPr lang="ru-RU" sz="2400" dirty="0">
            <a:solidFill>
              <a:schemeClr val="bg2">
                <a:lumMod val="25000"/>
              </a:schemeClr>
            </a:solidFill>
          </a:endParaRPr>
        </a:p>
      </dgm:t>
    </dgm:pt>
    <dgm:pt modelId="{BF1C17FC-134F-42D5-9603-CF4FBDC392B9}" type="parTrans" cxnId="{45146B5A-BC7E-4899-AAC4-93572DB92819}">
      <dgm:prSet/>
      <dgm:spPr/>
      <dgm:t>
        <a:bodyPr/>
        <a:lstStyle/>
        <a:p>
          <a:endParaRPr lang="ru-RU"/>
        </a:p>
      </dgm:t>
    </dgm:pt>
    <dgm:pt modelId="{32633449-DA93-415A-8EBC-B0AEDFFDDC29}" type="sibTrans" cxnId="{45146B5A-BC7E-4899-AAC4-93572DB92819}">
      <dgm:prSet/>
      <dgm:spPr/>
      <dgm:t>
        <a:bodyPr/>
        <a:lstStyle/>
        <a:p>
          <a:endParaRPr lang="ru-RU"/>
        </a:p>
      </dgm:t>
    </dgm:pt>
    <dgm:pt modelId="{17EE5D4D-45BD-46C8-8E37-A301C05936D1}" type="pres">
      <dgm:prSet presAssocID="{B11A2569-1C96-4ABB-A560-792B7AA564B2}" presName="linearFlow" presStyleCnt="0">
        <dgm:presLayoutVars>
          <dgm:dir/>
          <dgm:resizeHandles val="exact"/>
        </dgm:presLayoutVars>
      </dgm:prSet>
      <dgm:spPr/>
    </dgm:pt>
    <dgm:pt modelId="{1B634645-60C7-4CEC-AAB7-58791F482CFC}" type="pres">
      <dgm:prSet presAssocID="{8B911EF4-8392-46E1-A2BA-CAB0F1BD5837}" presName="composite" presStyleCnt="0"/>
      <dgm:spPr/>
    </dgm:pt>
    <dgm:pt modelId="{459EB65F-2FC4-4B2F-8C74-A8AA26A845C7}" type="pres">
      <dgm:prSet presAssocID="{8B911EF4-8392-46E1-A2BA-CAB0F1BD5837}" presName="imgShp" presStyleLbl="fgImgPlace1" presStyleIdx="0" presStyleCnt="2" custFlipHor="0" custScaleX="18668" custLinFactNeighborX="-16900" custLinFactNeighborY="-38"/>
      <dgm:spPr/>
    </dgm:pt>
    <dgm:pt modelId="{6424C740-439A-4BA1-936C-21107DFA8632}" type="pres">
      <dgm:prSet presAssocID="{8B911EF4-8392-46E1-A2BA-CAB0F1BD5837}" presName="txShp" presStyleLbl="node1" presStyleIdx="0" presStyleCnt="2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96328-9D22-4C0A-AE4A-CC3F1E76E3F5}" type="pres">
      <dgm:prSet presAssocID="{1E896B83-C993-4057-893F-7E639B74B4C6}" presName="spacing" presStyleCnt="0"/>
      <dgm:spPr/>
    </dgm:pt>
    <dgm:pt modelId="{C6CE391A-8994-4830-9317-E679F9D16686}" type="pres">
      <dgm:prSet presAssocID="{40908C0D-F4AE-4363-96A6-21AA37AD5B6C}" presName="composite" presStyleCnt="0"/>
      <dgm:spPr/>
    </dgm:pt>
    <dgm:pt modelId="{C78347F9-9382-4D04-9190-85B9C349B6F6}" type="pres">
      <dgm:prSet presAssocID="{40908C0D-F4AE-4363-96A6-21AA37AD5B6C}" presName="imgShp" presStyleLbl="fgImgPlace1" presStyleIdx="1" presStyleCnt="2" custScaleX="18839" custLinFactNeighborX="-16814" custLinFactNeighborY="-4748"/>
      <dgm:spPr/>
    </dgm:pt>
    <dgm:pt modelId="{B9ACDBCC-2416-47A0-B6E6-8DCB9C776FE8}" type="pres">
      <dgm:prSet presAssocID="{40908C0D-F4AE-4363-96A6-21AA37AD5B6C}" presName="txShp" presStyleLbl="node1" presStyleIdx="1" presStyleCnt="2" custScaleX="150376" custScaleY="159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B3FD2E-C890-4C10-865A-9F9F1AAB852D}" type="presOf" srcId="{B11A2569-1C96-4ABB-A560-792B7AA564B2}" destId="{17EE5D4D-45BD-46C8-8E37-A301C05936D1}" srcOrd="0" destOrd="0" presId="urn:microsoft.com/office/officeart/2005/8/layout/vList3"/>
    <dgm:cxn modelId="{D582BA02-4238-4752-9A38-68A314CE1361}" type="presOf" srcId="{8B911EF4-8392-46E1-A2BA-CAB0F1BD5837}" destId="{6424C740-439A-4BA1-936C-21107DFA8632}" srcOrd="0" destOrd="0" presId="urn:microsoft.com/office/officeart/2005/8/layout/vList3"/>
    <dgm:cxn modelId="{A8A2D10E-90B6-4A03-A7D9-5909AF2DAB0E}" srcId="{B11A2569-1C96-4ABB-A560-792B7AA564B2}" destId="{8B911EF4-8392-46E1-A2BA-CAB0F1BD5837}" srcOrd="0" destOrd="0" parTransId="{39BD4B9B-01EA-46FF-AAE6-75EAD4D3BDEA}" sibTransId="{1E896B83-C993-4057-893F-7E639B74B4C6}"/>
    <dgm:cxn modelId="{208BE94D-C469-490D-A693-4BD25953CAE6}" type="presOf" srcId="{40908C0D-F4AE-4363-96A6-21AA37AD5B6C}" destId="{B9ACDBCC-2416-47A0-B6E6-8DCB9C776FE8}" srcOrd="0" destOrd="0" presId="urn:microsoft.com/office/officeart/2005/8/layout/vList3"/>
    <dgm:cxn modelId="{45146B5A-BC7E-4899-AAC4-93572DB92819}" srcId="{B11A2569-1C96-4ABB-A560-792B7AA564B2}" destId="{40908C0D-F4AE-4363-96A6-21AA37AD5B6C}" srcOrd="1" destOrd="0" parTransId="{BF1C17FC-134F-42D5-9603-CF4FBDC392B9}" sibTransId="{32633449-DA93-415A-8EBC-B0AEDFFDDC29}"/>
    <dgm:cxn modelId="{E61DF6E6-6CF3-40A8-BF9B-33AB4FA9AF3D}" type="presParOf" srcId="{17EE5D4D-45BD-46C8-8E37-A301C05936D1}" destId="{1B634645-60C7-4CEC-AAB7-58791F482CFC}" srcOrd="0" destOrd="0" presId="urn:microsoft.com/office/officeart/2005/8/layout/vList3"/>
    <dgm:cxn modelId="{D9AB7C96-F210-48DE-A7A1-E5B73171A744}" type="presParOf" srcId="{1B634645-60C7-4CEC-AAB7-58791F482CFC}" destId="{459EB65F-2FC4-4B2F-8C74-A8AA26A845C7}" srcOrd="0" destOrd="0" presId="urn:microsoft.com/office/officeart/2005/8/layout/vList3"/>
    <dgm:cxn modelId="{504C423D-8CBE-44EB-BDD9-09E734D86192}" type="presParOf" srcId="{1B634645-60C7-4CEC-AAB7-58791F482CFC}" destId="{6424C740-439A-4BA1-936C-21107DFA8632}" srcOrd="1" destOrd="0" presId="urn:microsoft.com/office/officeart/2005/8/layout/vList3"/>
    <dgm:cxn modelId="{EFCB80F8-8448-49AE-A17F-5EFB8E39D807}" type="presParOf" srcId="{17EE5D4D-45BD-46C8-8E37-A301C05936D1}" destId="{8F496328-9D22-4C0A-AE4A-CC3F1E76E3F5}" srcOrd="1" destOrd="0" presId="urn:microsoft.com/office/officeart/2005/8/layout/vList3"/>
    <dgm:cxn modelId="{1691D81B-F6A7-41BF-811A-2FC6756CA624}" type="presParOf" srcId="{17EE5D4D-45BD-46C8-8E37-A301C05936D1}" destId="{C6CE391A-8994-4830-9317-E679F9D16686}" srcOrd="2" destOrd="0" presId="urn:microsoft.com/office/officeart/2005/8/layout/vList3"/>
    <dgm:cxn modelId="{BCB42107-7D89-43EA-B1D6-B3D759A9EB15}" type="presParOf" srcId="{C6CE391A-8994-4830-9317-E679F9D16686}" destId="{C78347F9-9382-4D04-9190-85B9C349B6F6}" srcOrd="0" destOrd="0" presId="urn:microsoft.com/office/officeart/2005/8/layout/vList3"/>
    <dgm:cxn modelId="{822908CB-5AD6-4EE3-A765-01862ABB5797}" type="presParOf" srcId="{C6CE391A-8994-4830-9317-E679F9D16686}" destId="{B9ACDBCC-2416-47A0-B6E6-8DCB9C776FE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7AB999-D3D0-4717-8111-04476ABC615D}">
      <dsp:nvSpPr>
        <dsp:cNvPr id="0" name=""/>
        <dsp:cNvSpPr/>
      </dsp:nvSpPr>
      <dsp:spPr>
        <a:xfrm>
          <a:off x="627245" y="0"/>
          <a:ext cx="7108781" cy="492941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9344E7-71F6-4908-82AC-0E6F00ABBE42}">
      <dsp:nvSpPr>
        <dsp:cNvPr id="0" name=""/>
        <dsp:cNvSpPr/>
      </dsp:nvSpPr>
      <dsp:spPr>
        <a:xfrm>
          <a:off x="102" y="1478823"/>
          <a:ext cx="4079545" cy="1971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Основные проблемы современной семьи</a:t>
          </a:r>
          <a:endParaRPr lang="ru-RU" sz="3100" kern="1200" dirty="0"/>
        </a:p>
      </dsp:txBody>
      <dsp:txXfrm>
        <a:off x="102" y="1478823"/>
        <a:ext cx="4079545" cy="1971764"/>
      </dsp:txXfrm>
    </dsp:sp>
    <dsp:sp modelId="{E61DE118-6C88-4AD4-B483-3CADE06BF89C}">
      <dsp:nvSpPr>
        <dsp:cNvPr id="0" name=""/>
        <dsp:cNvSpPr/>
      </dsp:nvSpPr>
      <dsp:spPr>
        <a:xfrm>
          <a:off x="4283624" y="1478823"/>
          <a:ext cx="4079545" cy="1971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Многочисленные проблемы детства</a:t>
          </a:r>
          <a:endParaRPr lang="ru-RU" sz="3100" kern="1200" dirty="0"/>
        </a:p>
      </dsp:txBody>
      <dsp:txXfrm>
        <a:off x="4283624" y="1478823"/>
        <a:ext cx="4079545" cy="19717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3121CC-BFD2-45FB-B12A-2B96D079FB41}">
      <dsp:nvSpPr>
        <dsp:cNvPr id="0" name=""/>
        <dsp:cNvSpPr/>
      </dsp:nvSpPr>
      <dsp:spPr>
        <a:xfrm rot="5400000">
          <a:off x="-219037" y="225531"/>
          <a:ext cx="1460250" cy="10221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1</a:t>
          </a:r>
          <a:endParaRPr lang="ru-RU" sz="3000" kern="1200" dirty="0"/>
        </a:p>
      </dsp:txBody>
      <dsp:txXfrm rot="5400000">
        <a:off x="-219037" y="225531"/>
        <a:ext cx="1460250" cy="1022175"/>
      </dsp:txXfrm>
    </dsp:sp>
    <dsp:sp modelId="{B72E1789-3D33-431B-A8EE-D350C3F79FCC}">
      <dsp:nvSpPr>
        <dsp:cNvPr id="0" name=""/>
        <dsp:cNvSpPr/>
      </dsp:nvSpPr>
      <dsp:spPr>
        <a:xfrm rot="5400000">
          <a:off x="4053935" y="-3025265"/>
          <a:ext cx="949162" cy="70126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Развивать  институт семьи и пропагандировать семейные ценности.</a:t>
          </a:r>
          <a:endParaRPr lang="ru-RU" sz="2400" kern="1200" dirty="0"/>
        </a:p>
      </dsp:txBody>
      <dsp:txXfrm rot="5400000">
        <a:off x="4053935" y="-3025265"/>
        <a:ext cx="949162" cy="7012682"/>
      </dsp:txXfrm>
    </dsp:sp>
    <dsp:sp modelId="{45698EA0-6D0B-4E07-A71F-0336C3513FAC}">
      <dsp:nvSpPr>
        <dsp:cNvPr id="0" name=""/>
        <dsp:cNvSpPr/>
      </dsp:nvSpPr>
      <dsp:spPr>
        <a:xfrm rot="5400000">
          <a:off x="-219037" y="1571721"/>
          <a:ext cx="1460250" cy="10221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</a:t>
          </a:r>
          <a:endParaRPr lang="ru-RU" sz="3000" kern="1200" dirty="0"/>
        </a:p>
      </dsp:txBody>
      <dsp:txXfrm rot="5400000">
        <a:off x="-219037" y="1571721"/>
        <a:ext cx="1460250" cy="1022175"/>
      </dsp:txXfrm>
    </dsp:sp>
    <dsp:sp modelId="{0A46717A-34FB-42DA-9F5C-32123D26939B}">
      <dsp:nvSpPr>
        <dsp:cNvPr id="0" name=""/>
        <dsp:cNvSpPr/>
      </dsp:nvSpPr>
      <dsp:spPr>
        <a:xfrm rot="5400000">
          <a:off x="4053935" y="-1679075"/>
          <a:ext cx="949162" cy="70126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Сформировать </a:t>
          </a:r>
          <a:r>
            <a:rPr lang="ru-RU" sz="2400" kern="1200" dirty="0" smtClean="0"/>
            <a:t>понимающее </a:t>
          </a:r>
          <a:r>
            <a:rPr lang="ru-RU" sz="2400" kern="1200" dirty="0" smtClean="0"/>
            <a:t>отношение человека к себе, другому, к миру в целом.</a:t>
          </a:r>
          <a:endParaRPr lang="ru-RU" sz="2400" kern="1200" dirty="0"/>
        </a:p>
      </dsp:txBody>
      <dsp:txXfrm rot="5400000">
        <a:off x="4053935" y="-1679075"/>
        <a:ext cx="949162" cy="7012682"/>
      </dsp:txXfrm>
    </dsp:sp>
    <dsp:sp modelId="{E1772F78-79F6-471D-9D60-8567358549A7}">
      <dsp:nvSpPr>
        <dsp:cNvPr id="0" name=""/>
        <dsp:cNvSpPr/>
      </dsp:nvSpPr>
      <dsp:spPr>
        <a:xfrm rot="5400000">
          <a:off x="-219037" y="2917911"/>
          <a:ext cx="1460250" cy="10221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3</a:t>
          </a:r>
          <a:endParaRPr lang="ru-RU" sz="3000" kern="1200" dirty="0"/>
        </a:p>
      </dsp:txBody>
      <dsp:txXfrm rot="5400000">
        <a:off x="-219037" y="2917911"/>
        <a:ext cx="1460250" cy="1022175"/>
      </dsp:txXfrm>
    </dsp:sp>
    <dsp:sp modelId="{4D34077B-2332-4D70-AEFE-47EEF11E09F8}">
      <dsp:nvSpPr>
        <dsp:cNvPr id="0" name=""/>
        <dsp:cNvSpPr/>
      </dsp:nvSpPr>
      <dsp:spPr>
        <a:xfrm rot="5400000">
          <a:off x="4053935" y="-332885"/>
          <a:ext cx="949162" cy="70126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Ознакомить  </a:t>
          </a:r>
          <a:r>
            <a:rPr lang="ru-RU" sz="2400" kern="1200" dirty="0" smtClean="0"/>
            <a:t>с </a:t>
          </a:r>
          <a:r>
            <a:rPr lang="ru-RU" sz="2400" kern="1200" dirty="0" smtClean="0"/>
            <a:t>психолого-педагогическим,  </a:t>
          </a:r>
          <a:r>
            <a:rPr lang="ru-RU" sz="2400" kern="1200" dirty="0" err="1" smtClean="0"/>
            <a:t>здоровьесберегающим</a:t>
          </a:r>
          <a:r>
            <a:rPr lang="ru-RU" sz="2400" kern="1200" dirty="0" smtClean="0"/>
            <a:t> сопровождением учебно-воспитательного </a:t>
          </a:r>
          <a:r>
            <a:rPr lang="ru-RU" sz="2400" kern="1200" dirty="0" smtClean="0"/>
            <a:t>процесса</a:t>
          </a:r>
          <a:endParaRPr lang="ru-RU" sz="2400" kern="1200" dirty="0"/>
        </a:p>
      </dsp:txBody>
      <dsp:txXfrm rot="5400000">
        <a:off x="4053935" y="-332885"/>
        <a:ext cx="949162" cy="7012682"/>
      </dsp:txXfrm>
    </dsp:sp>
    <dsp:sp modelId="{B1499A9D-AC80-47FE-ACC4-8D417DC58008}">
      <dsp:nvSpPr>
        <dsp:cNvPr id="0" name=""/>
        <dsp:cNvSpPr/>
      </dsp:nvSpPr>
      <dsp:spPr>
        <a:xfrm rot="5400000">
          <a:off x="-219037" y="4264101"/>
          <a:ext cx="1460250" cy="10221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4</a:t>
          </a:r>
          <a:endParaRPr lang="ru-RU" sz="3000" kern="1200" dirty="0"/>
        </a:p>
      </dsp:txBody>
      <dsp:txXfrm rot="5400000">
        <a:off x="-219037" y="4264101"/>
        <a:ext cx="1460250" cy="1022175"/>
      </dsp:txXfrm>
    </dsp:sp>
    <dsp:sp modelId="{DB24E4C3-0D18-412A-BCDB-E42AE67D8D18}">
      <dsp:nvSpPr>
        <dsp:cNvPr id="0" name=""/>
        <dsp:cNvSpPr/>
      </dsp:nvSpPr>
      <dsp:spPr>
        <a:xfrm rot="5400000">
          <a:off x="4053935" y="970212"/>
          <a:ext cx="949162" cy="70126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Вооружить  родителей  знаниями </a:t>
          </a:r>
          <a:r>
            <a:rPr lang="ru-RU" sz="2400" kern="1200" dirty="0" smtClean="0"/>
            <a:t>и выработать у них навыки  </a:t>
          </a:r>
          <a:r>
            <a:rPr lang="ru-RU" sz="2400" kern="1200" dirty="0" smtClean="0"/>
            <a:t>оценки психического состояния </a:t>
          </a:r>
          <a:r>
            <a:rPr lang="ru-RU" sz="2400" kern="1200" dirty="0" smtClean="0"/>
            <a:t>детей</a:t>
          </a:r>
          <a:endParaRPr lang="ru-RU" sz="2400" kern="1200" dirty="0"/>
        </a:p>
      </dsp:txBody>
      <dsp:txXfrm rot="5400000">
        <a:off x="4053935" y="970212"/>
        <a:ext cx="949162" cy="7012682"/>
      </dsp:txXfrm>
    </dsp:sp>
    <dsp:sp modelId="{37543300-0CB4-44F5-B727-F3C245A79702}">
      <dsp:nvSpPr>
        <dsp:cNvPr id="0" name=""/>
        <dsp:cNvSpPr/>
      </dsp:nvSpPr>
      <dsp:spPr>
        <a:xfrm rot="5400000">
          <a:off x="-219037" y="5610291"/>
          <a:ext cx="1460250" cy="10221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5</a:t>
          </a:r>
          <a:endParaRPr lang="ru-RU" sz="3000" kern="1200" dirty="0"/>
        </a:p>
      </dsp:txBody>
      <dsp:txXfrm rot="5400000">
        <a:off x="-219037" y="5610291"/>
        <a:ext cx="1460250" cy="1022175"/>
      </dsp:txXfrm>
    </dsp:sp>
    <dsp:sp modelId="{B9EB0416-864C-4B76-93C9-233ED96ED968}">
      <dsp:nvSpPr>
        <dsp:cNvPr id="0" name=""/>
        <dsp:cNvSpPr/>
      </dsp:nvSpPr>
      <dsp:spPr>
        <a:xfrm rot="5400000">
          <a:off x="4053935" y="2359494"/>
          <a:ext cx="949162" cy="70126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Сформировать   понимание </a:t>
          </a:r>
          <a:r>
            <a:rPr lang="ru-RU" sz="2400" kern="1200" dirty="0" smtClean="0"/>
            <a:t>важности </a:t>
          </a:r>
          <a:r>
            <a:rPr lang="ru-RU" sz="2400" kern="1200" dirty="0" smtClean="0"/>
            <a:t>и значимости организации в семье интересного и содержательного </a:t>
          </a:r>
          <a:r>
            <a:rPr lang="ru-RU" sz="2400" kern="1200" dirty="0" smtClean="0"/>
            <a:t>досуга</a:t>
          </a:r>
          <a:endParaRPr lang="ru-RU" sz="2400" kern="1200" dirty="0"/>
        </a:p>
      </dsp:txBody>
      <dsp:txXfrm rot="5400000">
        <a:off x="4053935" y="2359494"/>
        <a:ext cx="949162" cy="701268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B68F5F-D0DD-4455-9389-9DF208096307}">
      <dsp:nvSpPr>
        <dsp:cNvPr id="0" name=""/>
        <dsp:cNvSpPr/>
      </dsp:nvSpPr>
      <dsp:spPr>
        <a:xfrm rot="21300000">
          <a:off x="23551" y="2861931"/>
          <a:ext cx="7627714" cy="873488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EAB37E-5D88-4364-9E17-0AD68FED9AB1}">
      <dsp:nvSpPr>
        <dsp:cNvPr id="0" name=""/>
        <dsp:cNvSpPr/>
      </dsp:nvSpPr>
      <dsp:spPr>
        <a:xfrm>
          <a:off x="920978" y="329867"/>
          <a:ext cx="2302445" cy="263894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0C4EC-B19F-42D8-B310-E381C417B95A}">
      <dsp:nvSpPr>
        <dsp:cNvPr id="0" name=""/>
        <dsp:cNvSpPr/>
      </dsp:nvSpPr>
      <dsp:spPr>
        <a:xfrm>
          <a:off x="2959385" y="0"/>
          <a:ext cx="4672478" cy="2770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накопление педагогических, психологических, правовых, медицинских знаний, необходимой информации важной и нужной родителям для воспитания детей</a:t>
          </a:r>
          <a:endParaRPr lang="ru-RU" sz="2800" kern="1200" dirty="0"/>
        </a:p>
      </dsp:txBody>
      <dsp:txXfrm>
        <a:off x="2959385" y="0"/>
        <a:ext cx="4672478" cy="2770887"/>
      </dsp:txXfrm>
    </dsp:sp>
    <dsp:sp modelId="{23C395B9-0C17-43F2-9C73-5ED5BA6CDDAF}">
      <dsp:nvSpPr>
        <dsp:cNvPr id="0" name=""/>
        <dsp:cNvSpPr/>
      </dsp:nvSpPr>
      <dsp:spPr>
        <a:xfrm>
          <a:off x="4451394" y="3628543"/>
          <a:ext cx="2302445" cy="263894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12D46-21D5-4FF8-B3C7-AC67CA8B5329}">
      <dsp:nvSpPr>
        <dsp:cNvPr id="0" name=""/>
        <dsp:cNvSpPr/>
      </dsp:nvSpPr>
      <dsp:spPr>
        <a:xfrm>
          <a:off x="336279" y="4219112"/>
          <a:ext cx="4085827" cy="1985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самовоспитание (саморазвитие) родителей</a:t>
          </a:r>
          <a:endParaRPr lang="ru-RU" sz="1900" kern="1200" dirty="0"/>
        </a:p>
      </dsp:txBody>
      <dsp:txXfrm>
        <a:off x="336279" y="4219112"/>
        <a:ext cx="4085827" cy="198559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24C740-439A-4BA1-936C-21107DFA8632}">
      <dsp:nvSpPr>
        <dsp:cNvPr id="0" name=""/>
        <dsp:cNvSpPr/>
      </dsp:nvSpPr>
      <dsp:spPr>
        <a:xfrm rot="10800000">
          <a:off x="-1" y="674"/>
          <a:ext cx="7499352" cy="176890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003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Владение теоретическими аспектами о психическом, физическом, интеллектуальном развитии ребёнка на различных возрастных этапах его жизни</a:t>
          </a:r>
          <a:endParaRPr lang="ru-RU" sz="2400" kern="1200" dirty="0"/>
        </a:p>
      </dsp:txBody>
      <dsp:txXfrm rot="10800000">
        <a:off x="-1" y="674"/>
        <a:ext cx="7499352" cy="1768901"/>
      </dsp:txXfrm>
    </dsp:sp>
    <dsp:sp modelId="{459EB65F-2FC4-4B2F-8C74-A8AA26A845C7}">
      <dsp:nvSpPr>
        <dsp:cNvPr id="0" name=""/>
        <dsp:cNvSpPr/>
      </dsp:nvSpPr>
      <dsp:spPr>
        <a:xfrm>
          <a:off x="792087" y="1"/>
          <a:ext cx="330218" cy="176890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CDBCC-2416-47A0-B6E6-8DCB9C776FE8}">
      <dsp:nvSpPr>
        <dsp:cNvPr id="0" name=""/>
        <dsp:cNvSpPr/>
      </dsp:nvSpPr>
      <dsp:spPr>
        <a:xfrm rot="10800000">
          <a:off x="-1" y="2297606"/>
          <a:ext cx="7499352" cy="28142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003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r>
            <a:rPr lang="ru-RU" sz="2400" kern="1200" dirty="0" smtClean="0"/>
            <a:t>Владение основами </a:t>
          </a:r>
          <a:r>
            <a:rPr lang="ru-RU" sz="2400" kern="1200" dirty="0" err="1" smtClean="0"/>
            <a:t>психолого</a:t>
          </a:r>
          <a:r>
            <a:rPr lang="ru-RU" sz="2400" kern="1200" dirty="0" smtClean="0"/>
            <a:t> - педагогических знаний,  умений и навыков по организации семейного воспитательного процесса, в том числе, умение  адекватно оценивать  проблемные, критические ситуации во взаимоотношениях с детьми   и находить правильный выход   из этих ситуаций</a:t>
          </a:r>
          <a:endParaRPr lang="ru-RU" sz="2400" kern="1200" dirty="0"/>
        </a:p>
      </dsp:txBody>
      <dsp:txXfrm rot="10800000">
        <a:off x="-1" y="2297606"/>
        <a:ext cx="7499352" cy="2814287"/>
      </dsp:txXfrm>
    </dsp:sp>
    <dsp:sp modelId="{C78347F9-9382-4D04-9190-85B9C349B6F6}">
      <dsp:nvSpPr>
        <dsp:cNvPr id="0" name=""/>
        <dsp:cNvSpPr/>
      </dsp:nvSpPr>
      <dsp:spPr>
        <a:xfrm>
          <a:off x="792096" y="2736311"/>
          <a:ext cx="333243" cy="176890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971600" y="0"/>
            <a:ext cx="8172400" cy="685800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980728"/>
            <a:ext cx="7632848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Совет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родительской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общественности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259632" y="980728"/>
            <a:ext cx="7579568" cy="2592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588224" y="4365104"/>
            <a:ext cx="2006040" cy="1368152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sz="2400" dirty="0" smtClean="0"/>
              <a:t>20.03.2014г.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916832"/>
            <a:ext cx="827584" cy="4536504"/>
          </a:xfrm>
        </p:spPr>
        <p:txBody>
          <a:bodyPr vert="wordArtVert"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Задачи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99592" y="0"/>
          <a:ext cx="8034858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475656" cy="6858000"/>
          </a:xfrm>
        </p:spPr>
        <p:txBody>
          <a:bodyPr vert="wordArtVert"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Основные</a:t>
            </a:r>
            <a:r>
              <a:rPr lang="ru-RU" dirty="0" smtClean="0"/>
              <a:t>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направления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59632" y="260648"/>
          <a:ext cx="767481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23528" y="0"/>
            <a:ext cx="8352928" cy="6858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800" dirty="0" smtClean="0"/>
              <a:t> 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«… мудрость и любовь, как исключительно человеческие проявления и  возможные  только при наличии образования, должны составлять главную  цель воспитания»</a:t>
            </a:r>
            <a:br>
              <a:rPr lang="ru-RU" sz="4800" dirty="0" smtClean="0"/>
            </a:br>
            <a:r>
              <a:rPr lang="ru-RU" sz="4800" dirty="0" smtClean="0"/>
              <a:t>						</a:t>
            </a:r>
            <a:r>
              <a:rPr lang="ru-RU" sz="3100" dirty="0" smtClean="0">
                <a:solidFill>
                  <a:schemeClr val="bg2">
                    <a:lumMod val="50000"/>
                  </a:schemeClr>
                </a:solidFill>
              </a:rPr>
              <a:t>П.Ф.Лесгафт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82352" cy="7258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 flipV="1">
            <a:off x="457200" y="6126163"/>
            <a:ext cx="8153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04664"/>
            <a:ext cx="4464496" cy="7784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Эффективные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1115616" y="1346850"/>
          <a:ext cx="2736304" cy="5034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8307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формы</a:t>
                      </a:r>
                      <a:endParaRPr lang="ru-RU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2037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Круглые столы», конференции, дискуссии; заседание родительского клуба;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мастерклассы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тренинги; исследования и т.д.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283968" y="476672"/>
          <a:ext cx="4650482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0482"/>
              </a:tblGrid>
              <a:tr h="62925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методы</a:t>
                      </a:r>
                      <a:endParaRPr lang="ru-RU" sz="2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275401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индивидуальные, групповые, общие; информирование, проблемное обсуждение, продуктивный диалог, обмен опытом, совместная деятельность, коллективная организаторская деятельность, коллективная творческая деятельность, индивидуальная деятельность родителей, исследования, анализ 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Перспективный тематический план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124744"/>
          <a:ext cx="7962849" cy="5733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813"/>
                <a:gridCol w="4806753"/>
                <a:gridCol w="2654283"/>
              </a:tblGrid>
              <a:tr h="586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6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Адаптация и социализация детей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Возрастные кризисы и их влияние на развитие детей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особенности детей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6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Личностное развитие детей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Дети с особыми образовательными возможностями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75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Компетенция родителя в вопросах развития и воспитания ребенка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Родительская эффективность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6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Здоровьесбережение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Предполагаемые результаты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1340768"/>
          <a:ext cx="749935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ownloads\27KJJVbpiV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6219016" cy="980728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резолюция</a:t>
            </a:r>
            <a:endParaRPr lang="ru-RU" sz="6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59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1043608" y="332656"/>
            <a:ext cx="7776864" cy="6525344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Резолюция</a:t>
            </a:r>
            <a:endParaRPr lang="ru-RU" sz="2400" dirty="0" smtClean="0"/>
          </a:p>
          <a:p>
            <a:pPr algn="just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1. Утвердить и принять программу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всеобуча родителей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«Родительский Университет» и «Положение о «Родительском Университете»</a:t>
            </a:r>
          </a:p>
          <a:p>
            <a:pPr algn="just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2. «Положение о «Родительском Университете» и программу всеобуча «Родительский Университет» сделать доступными родительской общественности посредством размещения информации на сайтах управления образования и МОУ ППМС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</a:rPr>
              <a:t>ЦДиК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КГО  (1.04.2014г.)</a:t>
            </a:r>
          </a:p>
          <a:p>
            <a:pPr algn="just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3. Приступить к решению организационных вопросов по реализации программы «Родительского университета» (1.04.2014г.)</a:t>
            </a:r>
          </a:p>
          <a:p>
            <a:pPr algn="just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4. Реализацию программы «Родительский Университет» начать с сентября  2014 г.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5731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6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66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6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66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6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6600" b="1" dirty="0" smtClean="0">
                <a:solidFill>
                  <a:schemeClr val="bg2">
                    <a:lumMod val="50000"/>
                  </a:schemeClr>
                </a:solidFill>
              </a:rPr>
              <a:t>«РОДИТЕЛЬСКИЙ УНИВЕРСИТЕТ»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sz="3200" dirty="0" smtClean="0"/>
              <a:t>ПРОГРАММА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932040" y="4725144"/>
            <a:ext cx="3907160" cy="1440160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err="1" smtClean="0">
                <a:solidFill>
                  <a:schemeClr val="bg2">
                    <a:lumMod val="50000"/>
                  </a:schemeClr>
                </a:solidFill>
              </a:rPr>
              <a:t>Варакосова</a:t>
            </a: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 Елена Леонтьевна, </a:t>
            </a:r>
          </a:p>
          <a:p>
            <a:r>
              <a:rPr lang="ru-RU" dirty="0" smtClean="0"/>
              <a:t>педагог-психолог МОУ ППМС </a:t>
            </a:r>
            <a:r>
              <a:rPr lang="ru-RU" dirty="0" err="1" smtClean="0"/>
              <a:t>ЦДиК</a:t>
            </a:r>
            <a:r>
              <a:rPr lang="ru-RU" dirty="0" smtClean="0"/>
              <a:t> КГО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Содержимое 3" descr="D:\intro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400" cy="68580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5616" y="274638"/>
            <a:ext cx="8028384" cy="5818187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900" b="1" dirty="0" smtClean="0">
                <a:solidFill>
                  <a:schemeClr val="bg2">
                    <a:lumMod val="50000"/>
                  </a:schemeClr>
                </a:solidFill>
              </a:rPr>
              <a:t>Родительский университет</a:t>
            </a:r>
            <a:r>
              <a:rPr lang="ru-RU" sz="49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многоуровневая система пассивного и активного информирования, обучения родителей как</a:t>
            </a:r>
            <a:r>
              <a:rPr lang="ru-RU" b="1" dirty="0" smtClean="0"/>
              <a:t> стационарно, заочно так и дистанционно.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435280" cy="54792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Структура программы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052736"/>
            <a:ext cx="3810000" cy="5805264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Введение </a:t>
            </a:r>
            <a:endParaRPr lang="ru-RU" sz="2000" dirty="0" smtClean="0"/>
          </a:p>
          <a:p>
            <a:r>
              <a:rPr lang="ru-RU" sz="2000" b="1" dirty="0" smtClean="0"/>
              <a:t>I   Раздел 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Пояснительная записка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2000" dirty="0" smtClean="0"/>
              <a:t>+ Обоснование необходимости написания программы</a:t>
            </a:r>
          </a:p>
          <a:p>
            <a:pPr lvl="0"/>
            <a:r>
              <a:rPr lang="ru-RU" sz="2000" dirty="0" smtClean="0"/>
              <a:t>+ Нормативно – правовые основы разработки и реализации программы</a:t>
            </a:r>
          </a:p>
          <a:p>
            <a:r>
              <a:rPr lang="ru-RU" sz="2000" b="1" dirty="0" smtClean="0"/>
              <a:t>II   Раздел  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Цели, задачи,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этапы реализации </a:t>
            </a:r>
            <a:r>
              <a:rPr lang="ru-RU" sz="2000" b="1" dirty="0" smtClean="0"/>
              <a:t>программы</a:t>
            </a:r>
            <a:endParaRPr lang="ru-RU" sz="2000" dirty="0" smtClean="0"/>
          </a:p>
          <a:p>
            <a:r>
              <a:rPr lang="ru-RU" sz="2000" b="1" dirty="0" smtClean="0"/>
              <a:t>III  Раздел  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Содержание просветительской работы с родителями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000" b="1" dirty="0" smtClean="0"/>
              <a:t>IV Раздел</a:t>
            </a:r>
            <a:r>
              <a:rPr lang="ru-RU" sz="2000" dirty="0" smtClean="0"/>
              <a:t> 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Предполагаемые  результаты деятельности  по   реализации программы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17410" name="Picture 2" descr="D:\106978080_large_5177462_49612_html_48633229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052736"/>
            <a:ext cx="4644008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lvl="1" algn="l" rtl="0">
              <a:lnSpc>
                <a:spcPts val="2000"/>
              </a:lnSpc>
              <a:spcBef>
                <a:spcPct val="0"/>
              </a:spcBef>
            </a:pPr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Обоснования написания программы  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</p:nvPr>
        </p:nvGraphicFramePr>
        <p:xfrm>
          <a:off x="457200" y="1196752"/>
          <a:ext cx="8363272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43752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некоторых семьях можно наблюдать полное бездумье в этом вопросе: просто живут рядом родители и дети, и родители надеются на то, что все само собой получится. У родителей нет ни четкой,  ни ясной цели, ни определенной программы. Конечно, в таком случае и результаты будут всегда случайными, и часто такие родители  потом удивляются, почему это у них выросли плохие дети. Никакое дело нельзя хорошо сделать, если неизвестно, чего  ты хочешь достигнуть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…»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А.С. Макаренко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3176"/>
            <a:ext cx="5482952" cy="151216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Нормативно-правовые основы разработки и реализации программы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260648"/>
            <a:ext cx="9144000" cy="4680520"/>
          </a:xfrm>
        </p:spPr>
        <p:txBody>
          <a:bodyPr>
            <a:normAutofit fontScale="85000" lnSpcReduction="20000"/>
          </a:bodyPr>
          <a:lstStyle/>
          <a:p>
            <a:pPr marL="457200" lvl="0" indent="-457200"/>
            <a:r>
              <a:rPr lang="ru-RU" sz="2000" dirty="0" smtClean="0">
                <a:solidFill>
                  <a:schemeClr val="tx1"/>
                </a:solidFill>
              </a:rPr>
              <a:t>1</a:t>
            </a:r>
            <a:r>
              <a:rPr lang="ru-RU" sz="2400" dirty="0" smtClean="0">
                <a:solidFill>
                  <a:schemeClr val="tx1"/>
                </a:solidFill>
              </a:rPr>
              <a:t>. Конвенция  ООН о правах ребенка.</a:t>
            </a:r>
          </a:p>
          <a:p>
            <a:pPr marL="457200" lvl="0" indent="-457200"/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2. Федеральный закон "</a:t>
            </a:r>
            <a:r>
              <a:rPr lang="ru-RU" sz="2400" b="1" dirty="0" smtClean="0">
                <a:solidFill>
                  <a:schemeClr val="tx1"/>
                </a:solidFill>
              </a:rPr>
              <a:t>Об</a:t>
            </a:r>
            <a:r>
              <a:rPr lang="ru-RU" sz="2400" dirty="0" smtClean="0">
                <a:solidFill>
                  <a:schemeClr val="tx1"/>
                </a:solidFill>
              </a:rPr>
              <a:t> </a:t>
            </a:r>
            <a:r>
              <a:rPr lang="ru-RU" sz="2400" b="1" dirty="0" smtClean="0">
                <a:solidFill>
                  <a:schemeClr val="tx1"/>
                </a:solidFill>
              </a:rPr>
              <a:t>образовании</a:t>
            </a:r>
            <a:r>
              <a:rPr lang="ru-RU" sz="2400" dirty="0" smtClean="0">
                <a:solidFill>
                  <a:schemeClr val="tx1"/>
                </a:solidFill>
              </a:rPr>
              <a:t> в Российской Федерации" от 29 декабря 2012 г. № 273-ФЗ </a:t>
            </a:r>
          </a:p>
          <a:p>
            <a:pPr lvl="0"/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3. Федеральный закон от 24.07.98 N 124-ФЗ (ред. от 02.07.</a:t>
            </a:r>
            <a:r>
              <a:rPr lang="ru-RU" sz="2400" b="1" dirty="0" smtClean="0">
                <a:solidFill>
                  <a:schemeClr val="tx1"/>
                </a:solidFill>
              </a:rPr>
              <a:t>2013г. </a:t>
            </a:r>
            <a:r>
              <a:rPr lang="ru-RU" sz="2400" dirty="0" smtClean="0">
                <a:solidFill>
                  <a:schemeClr val="tx1"/>
                </a:solidFill>
              </a:rPr>
              <a:t>с изменениями, вступившими в силу 01.09.</a:t>
            </a:r>
            <a:r>
              <a:rPr lang="ru-RU" sz="2400" b="1" dirty="0" smtClean="0">
                <a:solidFill>
                  <a:schemeClr val="tx1"/>
                </a:solidFill>
              </a:rPr>
              <a:t>2013</a:t>
            </a:r>
            <a:r>
              <a:rPr lang="ru-RU" sz="2400" dirty="0" smtClean="0">
                <a:solidFill>
                  <a:schemeClr val="tx1"/>
                </a:solidFill>
              </a:rPr>
              <a:t>) </a:t>
            </a:r>
            <a:r>
              <a:rPr lang="ru-RU" sz="2400" b="1" dirty="0" smtClean="0">
                <a:solidFill>
                  <a:schemeClr val="tx1"/>
                </a:solidFill>
              </a:rPr>
              <a:t>"Об основных гарантиях прав ребенка в Российской Федерации"</a:t>
            </a:r>
            <a:r>
              <a:rPr lang="ru-RU" sz="2400" dirty="0" smtClean="0">
                <a:solidFill>
                  <a:schemeClr val="tx1"/>
                </a:solidFill>
              </a:rPr>
              <a:t>. Статья 6. Законодательные </a:t>
            </a:r>
            <a:r>
              <a:rPr lang="ru-RU" sz="2400" b="1" dirty="0" smtClean="0">
                <a:solidFill>
                  <a:schemeClr val="tx1"/>
                </a:solidFill>
              </a:rPr>
              <a:t>гарантии</a:t>
            </a:r>
            <a:r>
              <a:rPr lang="ru-RU" sz="2400" dirty="0" smtClean="0">
                <a:solidFill>
                  <a:schemeClr val="tx1"/>
                </a:solidFill>
              </a:rPr>
              <a:t> </a:t>
            </a:r>
            <a:r>
              <a:rPr lang="ru-RU" sz="2400" b="1" dirty="0" smtClean="0">
                <a:solidFill>
                  <a:schemeClr val="tx1"/>
                </a:solidFill>
              </a:rPr>
              <a:t>прав ребенка</a:t>
            </a:r>
            <a:r>
              <a:rPr lang="ru-RU" sz="2400" dirty="0" smtClean="0">
                <a:solidFill>
                  <a:schemeClr val="tx1"/>
                </a:solidFill>
              </a:rPr>
              <a:t> </a:t>
            </a:r>
            <a:r>
              <a:rPr lang="ru-RU" sz="2400" b="1" dirty="0" smtClean="0">
                <a:solidFill>
                  <a:schemeClr val="tx1"/>
                </a:solidFill>
              </a:rPr>
              <a:t>в</a:t>
            </a:r>
            <a:r>
              <a:rPr lang="ru-RU" sz="2400" dirty="0" smtClean="0">
                <a:solidFill>
                  <a:schemeClr val="tx1"/>
                </a:solidFill>
              </a:rPr>
              <a:t> </a:t>
            </a:r>
            <a:r>
              <a:rPr lang="ru-RU" sz="2400" b="1" dirty="0" smtClean="0">
                <a:solidFill>
                  <a:schemeClr val="tx1"/>
                </a:solidFill>
              </a:rPr>
              <a:t>Российской</a:t>
            </a:r>
            <a:r>
              <a:rPr lang="ru-RU" sz="2400" dirty="0" smtClean="0">
                <a:solidFill>
                  <a:schemeClr val="tx1"/>
                </a:solidFill>
              </a:rPr>
              <a:t> </a:t>
            </a:r>
            <a:r>
              <a:rPr lang="ru-RU" sz="2400" b="1" dirty="0" smtClean="0">
                <a:solidFill>
                  <a:schemeClr val="tx1"/>
                </a:solidFill>
              </a:rPr>
              <a:t>Федерации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4. «Национальная  доктрина образования в Российской Федерации до 2025 года.</a:t>
            </a:r>
          </a:p>
          <a:p>
            <a:pPr lvl="0"/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5. Методические рекомендации о взаимодействии образовательного учреждения с семьей (письмо от 31.01.2001. № 90/30-16)</a:t>
            </a:r>
          </a:p>
          <a:p>
            <a:pPr lvl="0"/>
            <a:endParaRPr lang="ru-RU" sz="2400" dirty="0" smtClean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6. Положение о Родительском Университете образовательных организаций КГО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6372200" y="5085184"/>
            <a:ext cx="2448272" cy="15121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434" name="Picture 2" descr="D:\картинки\677px-Devyatovaol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229200"/>
            <a:ext cx="252028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78392" y="260648"/>
            <a:ext cx="6400800" cy="6192688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</a:rPr>
              <a:t>повышение психолого-педагогической компетентности родителей и законных представителей  в воспитании  подрастающего поколения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23528" y="620688"/>
            <a:ext cx="1656184" cy="792088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chemeClr val="bg2">
                    <a:lumMod val="50000"/>
                  </a:schemeClr>
                </a:solidFill>
              </a:rPr>
              <a:t>Цель</a:t>
            </a:r>
            <a:endParaRPr lang="ru-RU" sz="4400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566</TotalTime>
  <Words>537</Words>
  <Application>Microsoft Office PowerPoint</Application>
  <PresentationFormat>Экран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   «РОДИТЕЛЬСКИЙ УНИВЕРСИТЕТ»   ПРОГРАММА  </vt:lpstr>
      <vt:lpstr>Слайд 3</vt:lpstr>
      <vt:lpstr> Родительский университет –   это многоуровневая система пассивного и активного информирования, обучения родителей как стационарно, заочно так и дистанционно. </vt:lpstr>
      <vt:lpstr>Структура программы</vt:lpstr>
      <vt:lpstr>Обоснования написания программы   </vt:lpstr>
      <vt:lpstr>Слайд 7</vt:lpstr>
      <vt:lpstr>Нормативно-правовые основы разработки и реализации программы</vt:lpstr>
      <vt:lpstr>повышение психолого-педагогической компетентности родителей и законных представителей  в воспитании  подрастающего поколения  </vt:lpstr>
      <vt:lpstr>Задачи</vt:lpstr>
      <vt:lpstr>Основные направления</vt:lpstr>
      <vt:lpstr>       «… мудрость и любовь, как исключительно человеческие проявления и  возможные  только при наличии образования, должны составлять главную  цель воспитания»       П.Ф.Лесгафт </vt:lpstr>
      <vt:lpstr>Эффективные</vt:lpstr>
      <vt:lpstr>Перспективный тематический план </vt:lpstr>
      <vt:lpstr>Предполагаемые результаты </vt:lpstr>
      <vt:lpstr>Слайд 16</vt:lpstr>
      <vt:lpstr>резолюция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57</cp:revision>
  <dcterms:created xsi:type="dcterms:W3CDTF">2014-03-17T16:42:13Z</dcterms:created>
  <dcterms:modified xsi:type="dcterms:W3CDTF">2014-03-21T09:37:53Z</dcterms:modified>
</cp:coreProperties>
</file>