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4" r:id="rId3"/>
    <p:sldId id="266" r:id="rId4"/>
    <p:sldId id="257" r:id="rId5"/>
    <p:sldId id="258" r:id="rId6"/>
    <p:sldId id="259" r:id="rId7"/>
    <p:sldId id="260" r:id="rId8"/>
    <p:sldId id="261" r:id="rId9"/>
    <p:sldId id="262" r:id="rId10"/>
    <p:sldId id="263" r:id="rId11"/>
    <p:sldId id="265"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3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24.12.2018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24.12.2018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24.12.2018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24.12.2018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24.12.2018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24.12.2018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24.12.2018</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60648"/>
            <a:ext cx="8134672" cy="2304256"/>
          </a:xfrm>
        </p:spPr>
        <p:txBody>
          <a:bodyPr>
            <a:normAutofit/>
          </a:bodyPr>
          <a:lstStyle/>
          <a:p>
            <a:r>
              <a:rPr lang="ru-RU" dirty="0" smtClean="0"/>
              <a:t>180 лет сказке Г.Х. Андерсена «Стойкий оловянный солдатик». (1838г.)</a:t>
            </a:r>
            <a:endParaRPr lang="ru-RU" dirty="0"/>
          </a:p>
        </p:txBody>
      </p:sp>
      <p:pic>
        <p:nvPicPr>
          <p:cNvPr id="7170" name="Picture 2" descr="C:\Users\админ\Desktop\1517918811_zastavka1-m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564904"/>
            <a:ext cx="9144000" cy="42930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0420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6146" name="Picture 2" descr="C:\Users\админ\Desktop\малых\SAM_667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9646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7" y="332656"/>
            <a:ext cx="7884864" cy="5793507"/>
          </a:xfrm>
        </p:spPr>
        <p:txBody>
          <a:bodyPr>
            <a:normAutofit/>
          </a:bodyPr>
          <a:lstStyle/>
          <a:p>
            <a:r>
              <a:rPr lang="ru-RU" sz="4400" dirty="0" smtClean="0">
                <a:latin typeface="Times New Roman" pitchFamily="18" charset="0"/>
                <a:cs typeface="Times New Roman" pitchFamily="18" charset="0"/>
              </a:rPr>
              <a:t>Поделку делали всей семьей, помогали мама и папа, младшие брат и сестра. </a:t>
            </a:r>
          </a:p>
          <a:p>
            <a:r>
              <a:rPr lang="ru-RU" sz="4400" dirty="0" smtClean="0">
                <a:latin typeface="Times New Roman" pitchFamily="18" charset="0"/>
                <a:cs typeface="Times New Roman" pitchFamily="18" charset="0"/>
              </a:rPr>
              <a:t>Техника исполнения: пластилин, цветной картон и бумага, детали </a:t>
            </a:r>
            <a:r>
              <a:rPr lang="ru-RU" sz="4400" dirty="0" err="1" smtClean="0">
                <a:latin typeface="Times New Roman" pitchFamily="18" charset="0"/>
                <a:cs typeface="Times New Roman" pitchFamily="18" charset="0"/>
              </a:rPr>
              <a:t>лего</a:t>
            </a:r>
            <a:r>
              <a:rPr lang="ru-RU" sz="4400" dirty="0">
                <a:latin typeface="Times New Roman" pitchFamily="18" charset="0"/>
                <a:cs typeface="Times New Roman" pitchFamily="18" charset="0"/>
              </a:rPr>
              <a:t> </a:t>
            </a:r>
            <a:r>
              <a:rPr lang="ru-RU" sz="4400" dirty="0" smtClean="0">
                <a:latin typeface="Times New Roman" pitchFamily="18" charset="0"/>
                <a:cs typeface="Times New Roman" pitchFamily="18" charset="0"/>
              </a:rPr>
              <a:t>– конструктора.</a:t>
            </a:r>
            <a:endParaRPr lang="ru-RU" sz="4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459277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9218" name="Picture 2" descr="C:\Users\админ\Desktop\main_4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6529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7" y="476672"/>
            <a:ext cx="7596833" cy="5649491"/>
          </a:xfrm>
        </p:spPr>
        <p:txBody>
          <a:bodyPr/>
          <a:lstStyle/>
          <a:p>
            <a:pPr marL="0" indent="0" algn="ctr">
              <a:buNone/>
            </a:pPr>
            <a:r>
              <a:rPr lang="ru-RU" sz="3200" dirty="0" smtClean="0">
                <a:latin typeface="Times New Roman" pitchFamily="18" charset="0"/>
                <a:cs typeface="Times New Roman" pitchFamily="18" charset="0"/>
              </a:rPr>
              <a:t>   Список использованной литературы</a:t>
            </a:r>
          </a:p>
          <a:p>
            <a:endParaRPr lang="ru-RU" dirty="0"/>
          </a:p>
          <a:p>
            <a:r>
              <a:rPr lang="ru-RU" sz="3600" dirty="0" smtClean="0">
                <a:latin typeface="Times New Roman" pitchFamily="18" charset="0"/>
                <a:cs typeface="Times New Roman" pitchFamily="18" charset="0"/>
              </a:rPr>
              <a:t>Г.Х. Андерсен «Стойкий оловянный солдатик».</a:t>
            </a:r>
          </a:p>
          <a:p>
            <a:r>
              <a:rPr lang="ru-RU" sz="3600" dirty="0" smtClean="0">
                <a:latin typeface="Times New Roman" pitchFamily="18" charset="0"/>
                <a:cs typeface="Times New Roman" pitchFamily="18" charset="0"/>
              </a:rPr>
              <a:t>Яндекс. </a:t>
            </a:r>
            <a:r>
              <a:rPr lang="ru-RU" sz="3600" dirty="0">
                <a:latin typeface="Times New Roman" pitchFamily="18" charset="0"/>
                <a:cs typeface="Times New Roman" pitchFamily="18" charset="0"/>
              </a:rPr>
              <a:t>К</a:t>
            </a:r>
            <a:r>
              <a:rPr lang="ru-RU" sz="3600" dirty="0" smtClean="0">
                <a:latin typeface="Times New Roman" pitchFamily="18" charset="0"/>
                <a:cs typeface="Times New Roman" pitchFamily="18" charset="0"/>
              </a:rPr>
              <a:t>артинки </a:t>
            </a:r>
            <a:r>
              <a:rPr lang="ru-RU" sz="3600" dirty="0">
                <a:latin typeface="Times New Roman" pitchFamily="18" charset="0"/>
                <a:cs typeface="Times New Roman" pitchFamily="18" charset="0"/>
              </a:rPr>
              <a:t>к </a:t>
            </a:r>
            <a:r>
              <a:rPr lang="ru-RU" sz="3600" dirty="0" smtClean="0">
                <a:latin typeface="Times New Roman" pitchFamily="18" charset="0"/>
                <a:cs typeface="Times New Roman" pitchFamily="18" charset="0"/>
              </a:rPr>
              <a:t>сказке «Стойкий </a:t>
            </a:r>
            <a:r>
              <a:rPr lang="ru-RU" sz="3600" dirty="0">
                <a:latin typeface="Times New Roman" pitchFamily="18" charset="0"/>
                <a:cs typeface="Times New Roman" pitchFamily="18" charset="0"/>
              </a:rPr>
              <a:t>оловянный </a:t>
            </a:r>
            <a:r>
              <a:rPr lang="ru-RU" sz="3600" dirty="0" smtClean="0">
                <a:latin typeface="Times New Roman" pitchFamily="18" charset="0"/>
                <a:cs typeface="Times New Roman" pitchFamily="18" charset="0"/>
              </a:rPr>
              <a:t>солдатик».</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3398431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5" y="476672"/>
            <a:ext cx="7812856" cy="5649491"/>
          </a:xfrm>
        </p:spPr>
        <p:txBody>
          <a:bodyPr>
            <a:normAutofit/>
          </a:bodyPr>
          <a:lstStyle/>
          <a:p>
            <a:r>
              <a:rPr lang="ru-RU" sz="3200" dirty="0" smtClean="0">
                <a:latin typeface="Times New Roman" pitchFamily="18" charset="0"/>
                <a:cs typeface="Times New Roman" pitchFamily="18" charset="0"/>
              </a:rPr>
              <a:t>Малых Андрей: «Мне понравилась сказка «Стойкий оловянный солдатик». Особенно мне понравился солдатик, он был на одной ножке, но все равно стойко переносил все трудности жизни. Читали сказку всей семьей. Папа сказал, что эта сказка про нас с тобой. Так как, у меня тоже проблемы с ногой, и у папы нет обеих ног. Я хочу быть таким же стойким, как оловянный солдатик».</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4168908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8194" name="Picture 2" descr="C:\Users\админ\Desktop\978-5-8112-5499-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2049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5" y="404664"/>
            <a:ext cx="7812856" cy="5721499"/>
          </a:xfrm>
        </p:spPr>
        <p:txBody>
          <a:bodyPr>
            <a:normAutofit/>
          </a:bodyPr>
          <a:lstStyle/>
          <a:p>
            <a:r>
              <a:rPr lang="ru-RU" sz="3600" dirty="0" smtClean="0">
                <a:latin typeface="Times New Roman" pitchFamily="18" charset="0"/>
                <a:cs typeface="Times New Roman" pitchFamily="18" charset="0"/>
              </a:rPr>
              <a:t>Щелкунчик кувыркался, грифель плясал по доске; поднялся такой шум и гам, что проснулась кан</a:t>
            </a:r>
            <a:r>
              <a:rPr lang="ru-RU" sz="3600" dirty="0">
                <a:latin typeface="Times New Roman" pitchFamily="18" charset="0"/>
                <a:cs typeface="Times New Roman" pitchFamily="18" charset="0"/>
              </a:rPr>
              <a:t>а</a:t>
            </a:r>
            <a:r>
              <a:rPr lang="ru-RU" sz="3600" dirty="0" smtClean="0">
                <a:latin typeface="Times New Roman" pitchFamily="18" charset="0"/>
                <a:cs typeface="Times New Roman" pitchFamily="18" charset="0"/>
              </a:rPr>
              <a:t>рейка и тоже заговорила, да еще стихами! Не тронулись с места только </a:t>
            </a:r>
            <a:r>
              <a:rPr lang="ru-RU" sz="3600" dirty="0" smtClean="0">
                <a:latin typeface="Times New Roman" pitchFamily="18" charset="0"/>
                <a:cs typeface="Times New Roman" pitchFamily="18" charset="0"/>
              </a:rPr>
              <a:t>танцовщица  </a:t>
            </a:r>
            <a:r>
              <a:rPr lang="ru-RU" sz="3600" dirty="0" smtClean="0">
                <a:latin typeface="Times New Roman" pitchFamily="18" charset="0"/>
                <a:cs typeface="Times New Roman" pitchFamily="18" charset="0"/>
              </a:rPr>
              <a:t>и оловянный солдатик: она по – прежнему держалась на вытянутом </a:t>
            </a:r>
            <a:r>
              <a:rPr lang="ru-RU" sz="3600" dirty="0" smtClean="0">
                <a:latin typeface="Times New Roman" pitchFamily="18" charset="0"/>
                <a:cs typeface="Times New Roman" pitchFamily="18" charset="0"/>
              </a:rPr>
              <a:t>носке, </a:t>
            </a:r>
            <a:r>
              <a:rPr lang="ru-RU" sz="3600" dirty="0" smtClean="0">
                <a:latin typeface="Times New Roman" pitchFamily="18" charset="0"/>
                <a:cs typeface="Times New Roman" pitchFamily="18" charset="0"/>
              </a:rPr>
              <a:t>простирая руки вперед, он бодро стоял под </a:t>
            </a:r>
            <a:r>
              <a:rPr lang="ru-RU" sz="3600" dirty="0" smtClean="0">
                <a:latin typeface="Times New Roman" pitchFamily="18" charset="0"/>
                <a:cs typeface="Times New Roman" pitchFamily="18" charset="0"/>
              </a:rPr>
              <a:t>ружьём</a:t>
            </a:r>
            <a:r>
              <a:rPr lang="ru-RU" sz="36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и не сводил с нее глаз.</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1943027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pic>
        <p:nvPicPr>
          <p:cNvPr id="1026" name="Picture 2" descr="C:\Users\админ\Desktop\малых\SAM_66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2492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2050" name="Picture 2" descr="C:\Users\админ\Desktop\малых\SAM_667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324528" cy="68488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6754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3074" name="Picture 2" descr="C:\Users\админ\Desktop\малых\SAM_667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15956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098" name="Picture 2" descr="C:\Users\админ\Desktop\малых\SAM_667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7914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929674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84</TotalTime>
  <Words>202</Words>
  <Application>Microsoft Office PowerPoint</Application>
  <PresentationFormat>Экран (4:3)</PresentationFormat>
  <Paragraphs>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Волна</vt:lpstr>
      <vt:lpstr>180 лет сказке Г.Х. Андерсена «Стойкий оловянный солдатик». (1838г.)</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180 лет сказке Г.Х. Андерсена «Стойкий оловянный солдатик». (1838г.)</dc:title>
  <dc:creator>Дмитрий</dc:creator>
  <cp:lastModifiedBy>123</cp:lastModifiedBy>
  <cp:revision>10</cp:revision>
  <dcterms:created xsi:type="dcterms:W3CDTF">2018-12-23T08:58:19Z</dcterms:created>
  <dcterms:modified xsi:type="dcterms:W3CDTF">2018-12-24T06:58:56Z</dcterms:modified>
</cp:coreProperties>
</file>