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0" r:id="rId4"/>
    <p:sldId id="271" r:id="rId5"/>
    <p:sldId id="272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16" y="-3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лямбаааа\Desktop\ad91e2492d7646c0aed0760620d2162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5256584" cy="472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колямбаааа\Desktop\hello_html_m518f99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4712"/>
            <a:ext cx="2592288" cy="21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72816"/>
            <a:ext cx="2664296" cy="4892844"/>
          </a:xfrm>
        </p:spPr>
      </p:pic>
      <p:pic>
        <p:nvPicPr>
          <p:cNvPr id="6146" name="Picture 2" descr="C:\Users\колямбаааа\Desktop\hello_html_m518f99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4335"/>
            <a:ext cx="2592288" cy="21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6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446771" cy="5793507"/>
          </a:xfrm>
        </p:spPr>
      </p:pic>
    </p:spTree>
    <p:extLst>
      <p:ext uri="{BB962C8B-B14F-4D97-AF65-F5344CB8AC3E}">
        <p14:creationId xmlns:p14="http://schemas.microsoft.com/office/powerpoint/2010/main" val="302034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r="5052" b="8917"/>
          <a:stretch/>
        </p:blipFill>
        <p:spPr>
          <a:xfrm>
            <a:off x="251520" y="260648"/>
            <a:ext cx="8645362" cy="6120680"/>
          </a:xfrm>
        </p:spPr>
      </p:pic>
      <p:pic>
        <p:nvPicPr>
          <p:cNvPr id="5" name="Picture 2" descr="C:\Users\колямбаааа\Desktop\hello_html_m518f99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4335"/>
            <a:ext cx="1880782" cy="153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69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2522"/>
            <a:ext cx="1312297" cy="1324744"/>
          </a:xfrm>
        </p:spPr>
      </p:pic>
      <p:pic>
        <p:nvPicPr>
          <p:cNvPr id="1038" name="Picture 14" descr="C:\Users\колямбаааа\Desktop\imgs_tou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365" y="3985132"/>
            <a:ext cx="2127477" cy="19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колямбаааа\Desktop\1614548386_61-p-apelsin-na-belom-fone-7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15" y="4222500"/>
            <a:ext cx="1334779" cy="14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колямбаааа\Desktop\plant-fruit-leaf-flower-food-produce-vegetable-yellow-banana-white-background-flowering-plant-land-plant-banana-family-12700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1" t="22265" r="23797" b="17107"/>
          <a:stretch/>
        </p:blipFill>
        <p:spPr bwMode="auto">
          <a:xfrm>
            <a:off x="7219441" y="1204929"/>
            <a:ext cx="1342074" cy="239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колямбаааа\Desktop\1614598152_4-p-grusha-na-belom-fone-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64321"/>
            <a:ext cx="2033281" cy="28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колямбаааа\Desktop\resize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106" y="1614705"/>
            <a:ext cx="1921396" cy="19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колямбаааа\Desktop\яблоко_DoV (1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65512"/>
            <a:ext cx="1798213" cy="242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колямбаааа\Desktop\hello_html_m518f992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4335"/>
            <a:ext cx="1704031" cy="138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99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лямбаааа\Desktop\ad91e2492d7646c0aed0760620d2162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5112568" cy="459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колямбаааа\Desktop\hello_html_m518f99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4335"/>
            <a:ext cx="2592288" cy="21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0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колямбаааа</dc:creator>
  <cp:lastModifiedBy>колямбаааа</cp:lastModifiedBy>
  <cp:revision>4</cp:revision>
  <dcterms:created xsi:type="dcterms:W3CDTF">2008-12-31T19:37:34Z</dcterms:created>
  <dcterms:modified xsi:type="dcterms:W3CDTF">2009-01-04T18:39:21Z</dcterms:modified>
</cp:coreProperties>
</file>