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32483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</a:t>
            </a:r>
            <a:r>
              <a:rPr lang="ru-RU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Сайтов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профориентации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700" y="1747130"/>
            <a:ext cx="11925300" cy="238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66900"/>
            <a:ext cx="12014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Сайт «Профориентация: кем стать», раздел «Как выбрать профессию?» [Электронный ресурс]. – Режим доступа: http://www.ht.ru/prof/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Человеческие ресурсы Урала «Профориентация» [Электронный      ресурс].  Режим доступа: http://www.uhr.ru/index/find/orientation </a:t>
            </a:r>
          </a:p>
          <a:p>
            <a:pPr marL="342900" indent="-342900">
              <a:buAutoNum type="arabicPeriod" startAt="3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Job.ru» «Как выбрать профессию? Секреты выбора профессии?» [Электронный ресурс]. – Режим доступа: http://www.find-job.ru/profession/; http://www.find-job.ru/secret/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5810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</TotalTime>
  <Words>7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Tw Cen MT</vt:lpstr>
      <vt:lpstr>Капля</vt:lpstr>
      <vt:lpstr>Адреса интернет Сайтов  по профориентации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ИРМСПФРСЕОЙИ</dc:title>
  <dc:creator>Olga</dc:creator>
  <cp:lastModifiedBy>Olga</cp:lastModifiedBy>
  <cp:revision>3</cp:revision>
  <dcterms:created xsi:type="dcterms:W3CDTF">2020-10-03T18:48:29Z</dcterms:created>
  <dcterms:modified xsi:type="dcterms:W3CDTF">2020-10-04T16:48:51Z</dcterms:modified>
</cp:coreProperties>
</file>