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A0AFE-A253-4265-902B-EC828FFD24E0}" type="doc">
      <dgm:prSet loTypeId="urn:microsoft.com/office/officeart/2005/8/layout/lProcess3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28F2482-443B-437C-B9A4-151FEDB14CB2}">
      <dgm:prSet custT="1"/>
      <dgm:spPr/>
      <dgm:t>
        <a:bodyPr/>
        <a:lstStyle/>
        <a:p>
          <a:pPr algn="l" rtl="0"/>
          <a:r>
            <a:rPr lang="ru-RU" sz="1800" b="1" i="0" smtClean="0">
              <a:solidFill>
                <a:schemeClr val="tx1"/>
              </a:solidFill>
            </a:rPr>
            <a:t>специфические, каверзные вопросы и задачи</a:t>
          </a:r>
          <a:endParaRPr lang="ru-RU" sz="1800" b="1" i="0">
            <a:solidFill>
              <a:schemeClr val="tx1"/>
            </a:solidFill>
          </a:endParaRPr>
        </a:p>
      </dgm:t>
    </dgm:pt>
    <dgm:pt modelId="{0C90F531-9371-42C5-AF3E-275E8069252B}" type="parTrans" cxnId="{BF5DF24D-B60E-4710-8EB2-DCAE14085266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7AE1EDDC-CAA6-4E7F-8564-694DE22AAA77}" type="sibTrans" cxnId="{BF5DF24D-B60E-4710-8EB2-DCAE14085266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7998056C-136D-423A-BAFF-B952686BF6DA}">
      <dgm:prSet custT="1"/>
      <dgm:spPr/>
      <dgm:t>
        <a:bodyPr/>
        <a:lstStyle/>
        <a:p>
          <a:pPr algn="l" rtl="0"/>
          <a:r>
            <a:rPr lang="ru-RU" sz="1800" b="1" i="0" smtClean="0">
              <a:solidFill>
                <a:schemeClr val="tx1"/>
              </a:solidFill>
            </a:rPr>
            <a:t>шаблоны, что позволяет подготовленному правильным образом ученику уметь распознавать ход мыслей составителя</a:t>
          </a:r>
          <a:endParaRPr lang="ru-RU" sz="1800" b="1" i="0">
            <a:solidFill>
              <a:schemeClr val="tx1"/>
            </a:solidFill>
          </a:endParaRPr>
        </a:p>
      </dgm:t>
    </dgm:pt>
    <dgm:pt modelId="{6BA74C6E-BD67-4663-828F-C262392E21A1}" type="parTrans" cxnId="{EA0BFC1B-8FB6-4356-9F69-89C60BF0AC17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4CD37964-C4D3-4171-A834-30241B9F4976}" type="sibTrans" cxnId="{EA0BFC1B-8FB6-4356-9F69-89C60BF0AC17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AD404E7A-E8CE-4F85-AE9F-C6E851E798B9}">
      <dgm:prSet custT="1"/>
      <dgm:spPr/>
      <dgm:t>
        <a:bodyPr/>
        <a:lstStyle/>
        <a:p>
          <a:pPr algn="l" rtl="0"/>
          <a:r>
            <a:rPr lang="ru-RU" sz="1800" b="1" i="0" smtClean="0">
              <a:solidFill>
                <a:schemeClr val="tx1"/>
              </a:solidFill>
            </a:rPr>
            <a:t>часто обыгрываемые типы каверзных задач</a:t>
          </a:r>
          <a:endParaRPr lang="ru-RU" sz="1800" b="1" i="0">
            <a:solidFill>
              <a:schemeClr val="tx1"/>
            </a:solidFill>
          </a:endParaRPr>
        </a:p>
      </dgm:t>
    </dgm:pt>
    <dgm:pt modelId="{CFE81BBF-61A9-4CB0-B7A9-F83916B9A17A}" type="parTrans" cxnId="{1F94BD47-0B5C-415D-ACF0-445BEE31FB83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5FF128E6-B102-4DBC-8634-2266E930871F}" type="sibTrans" cxnId="{1F94BD47-0B5C-415D-ACF0-445BEE31FB83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6EC677B4-669C-4762-9F39-D5D0474A6BA4}">
      <dgm:prSet custT="1"/>
      <dgm:spPr/>
      <dgm:t>
        <a:bodyPr/>
        <a:lstStyle/>
        <a:p>
          <a:pPr algn="l" rtl="0"/>
          <a:r>
            <a:rPr lang="ru-RU" sz="1800" b="1" i="0" dirty="0" smtClean="0">
              <a:solidFill>
                <a:schemeClr val="tx1"/>
              </a:solidFill>
            </a:rPr>
            <a:t>часть так называемой специфики информатики</a:t>
          </a:r>
          <a:endParaRPr lang="ru-RU" sz="1800" b="1" i="0" dirty="0">
            <a:solidFill>
              <a:schemeClr val="tx1"/>
            </a:solidFill>
          </a:endParaRPr>
        </a:p>
      </dgm:t>
    </dgm:pt>
    <dgm:pt modelId="{629D4BF0-D030-49EF-B964-3F90C145147D}" type="parTrans" cxnId="{1A272C1E-7747-48FB-A029-A69A64DDD2AD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5865747F-BEBF-4409-94CF-EADC64C5B067}" type="sibTrans" cxnId="{1A272C1E-7747-48FB-A029-A69A64DDD2AD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574BEBB7-466D-4392-9319-0F71D03457B3}" type="pres">
      <dgm:prSet presAssocID="{0A2A0AFE-A253-4265-902B-EC828FFD24E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3072BFA-AE3C-4F05-B9D3-5FA94136CD5C}" type="pres">
      <dgm:prSet presAssocID="{E28F2482-443B-437C-B9A4-151FEDB14CB2}" presName="horFlow" presStyleCnt="0"/>
      <dgm:spPr/>
    </dgm:pt>
    <dgm:pt modelId="{EAC3DD5A-7489-4B37-B9FB-96F6B80BEEC8}" type="pres">
      <dgm:prSet presAssocID="{E28F2482-443B-437C-B9A4-151FEDB14CB2}" presName="bigChev" presStyleLbl="node1" presStyleIdx="0" presStyleCnt="4" custScaleX="1395942" custScaleY="507987" custLinFactX="-68615" custLinFactNeighborX="-100000" custLinFactNeighborY="51576"/>
      <dgm:spPr/>
      <dgm:t>
        <a:bodyPr/>
        <a:lstStyle/>
        <a:p>
          <a:endParaRPr lang="ru-RU"/>
        </a:p>
      </dgm:t>
    </dgm:pt>
    <dgm:pt modelId="{B8348988-3515-4E1F-B431-DBBE6994EA9F}" type="pres">
      <dgm:prSet presAssocID="{E28F2482-443B-437C-B9A4-151FEDB14CB2}" presName="vSp" presStyleCnt="0"/>
      <dgm:spPr/>
    </dgm:pt>
    <dgm:pt modelId="{8F006552-2621-4826-9C9B-00B7ED03D21E}" type="pres">
      <dgm:prSet presAssocID="{7998056C-136D-423A-BAFF-B952686BF6DA}" presName="horFlow" presStyleCnt="0"/>
      <dgm:spPr/>
    </dgm:pt>
    <dgm:pt modelId="{169FD9C2-491A-42D1-B9AF-DA88B558E2B7}" type="pres">
      <dgm:prSet presAssocID="{7998056C-136D-423A-BAFF-B952686BF6DA}" presName="bigChev" presStyleLbl="node1" presStyleIdx="1" presStyleCnt="4" custScaleX="1395942" custScaleY="507987" custLinFactX="-68615" custLinFactNeighborX="-100000" custLinFactNeighborY="53715"/>
      <dgm:spPr/>
      <dgm:t>
        <a:bodyPr/>
        <a:lstStyle/>
        <a:p>
          <a:endParaRPr lang="ru-RU"/>
        </a:p>
      </dgm:t>
    </dgm:pt>
    <dgm:pt modelId="{594583C4-D926-45F6-9209-9D574D03BF0B}" type="pres">
      <dgm:prSet presAssocID="{7998056C-136D-423A-BAFF-B952686BF6DA}" presName="vSp" presStyleCnt="0"/>
      <dgm:spPr/>
    </dgm:pt>
    <dgm:pt modelId="{1A596893-C319-4436-AFDC-3DA6D6B4B538}" type="pres">
      <dgm:prSet presAssocID="{AD404E7A-E8CE-4F85-AE9F-C6E851E798B9}" presName="horFlow" presStyleCnt="0"/>
      <dgm:spPr/>
    </dgm:pt>
    <dgm:pt modelId="{B2CB7A45-766C-4445-A848-42804AB86E17}" type="pres">
      <dgm:prSet presAssocID="{AD404E7A-E8CE-4F85-AE9F-C6E851E798B9}" presName="bigChev" presStyleLbl="node1" presStyleIdx="2" presStyleCnt="4" custScaleX="1395942" custScaleY="507987" custLinFactX="-68615" custLinFactNeighborX="-100000" custLinFactNeighborY="55854"/>
      <dgm:spPr/>
      <dgm:t>
        <a:bodyPr/>
        <a:lstStyle/>
        <a:p>
          <a:endParaRPr lang="ru-RU"/>
        </a:p>
      </dgm:t>
    </dgm:pt>
    <dgm:pt modelId="{6AC70683-DBB5-43BA-9415-43B71F97B289}" type="pres">
      <dgm:prSet presAssocID="{AD404E7A-E8CE-4F85-AE9F-C6E851E798B9}" presName="vSp" presStyleCnt="0"/>
      <dgm:spPr/>
    </dgm:pt>
    <dgm:pt modelId="{BE21637E-DFC5-40BA-838F-DA61DBA94B8E}" type="pres">
      <dgm:prSet presAssocID="{6EC677B4-669C-4762-9F39-D5D0474A6BA4}" presName="horFlow" presStyleCnt="0"/>
      <dgm:spPr/>
    </dgm:pt>
    <dgm:pt modelId="{28DDA880-D95C-4B4C-8805-AEC203DAD38D}" type="pres">
      <dgm:prSet presAssocID="{6EC677B4-669C-4762-9F39-D5D0474A6BA4}" presName="bigChev" presStyleLbl="node1" presStyleIdx="3" presStyleCnt="4" custScaleX="1395942" custScaleY="507987" custLinFactNeighborX="5493" custLinFactNeighborY="495"/>
      <dgm:spPr/>
      <dgm:t>
        <a:bodyPr/>
        <a:lstStyle/>
        <a:p>
          <a:endParaRPr lang="ru-RU"/>
        </a:p>
      </dgm:t>
    </dgm:pt>
  </dgm:ptLst>
  <dgm:cxnLst>
    <dgm:cxn modelId="{1F94BD47-0B5C-415D-ACF0-445BEE31FB83}" srcId="{0A2A0AFE-A253-4265-902B-EC828FFD24E0}" destId="{AD404E7A-E8CE-4F85-AE9F-C6E851E798B9}" srcOrd="2" destOrd="0" parTransId="{CFE81BBF-61A9-4CB0-B7A9-F83916B9A17A}" sibTransId="{5FF128E6-B102-4DBC-8634-2266E930871F}"/>
    <dgm:cxn modelId="{1A272C1E-7747-48FB-A029-A69A64DDD2AD}" srcId="{0A2A0AFE-A253-4265-902B-EC828FFD24E0}" destId="{6EC677B4-669C-4762-9F39-D5D0474A6BA4}" srcOrd="3" destOrd="0" parTransId="{629D4BF0-D030-49EF-B964-3F90C145147D}" sibTransId="{5865747F-BEBF-4409-94CF-EADC64C5B067}"/>
    <dgm:cxn modelId="{C8BE8080-2EF9-47A7-91F3-3D2B90F3DA93}" type="presOf" srcId="{0A2A0AFE-A253-4265-902B-EC828FFD24E0}" destId="{574BEBB7-466D-4392-9319-0F71D03457B3}" srcOrd="0" destOrd="0" presId="urn:microsoft.com/office/officeart/2005/8/layout/lProcess3"/>
    <dgm:cxn modelId="{0660BA50-E845-4663-A2AB-460F4C52CFDB}" type="presOf" srcId="{E28F2482-443B-437C-B9A4-151FEDB14CB2}" destId="{EAC3DD5A-7489-4B37-B9FB-96F6B80BEEC8}" srcOrd="0" destOrd="0" presId="urn:microsoft.com/office/officeart/2005/8/layout/lProcess3"/>
    <dgm:cxn modelId="{DA5D1400-FCD5-41A2-A403-DD9F632516BF}" type="presOf" srcId="{6EC677B4-669C-4762-9F39-D5D0474A6BA4}" destId="{28DDA880-D95C-4B4C-8805-AEC203DAD38D}" srcOrd="0" destOrd="0" presId="urn:microsoft.com/office/officeart/2005/8/layout/lProcess3"/>
    <dgm:cxn modelId="{BF5DF24D-B60E-4710-8EB2-DCAE14085266}" srcId="{0A2A0AFE-A253-4265-902B-EC828FFD24E0}" destId="{E28F2482-443B-437C-B9A4-151FEDB14CB2}" srcOrd="0" destOrd="0" parTransId="{0C90F531-9371-42C5-AF3E-275E8069252B}" sibTransId="{7AE1EDDC-CAA6-4E7F-8564-694DE22AAA77}"/>
    <dgm:cxn modelId="{61FE21D7-FAFC-4B10-B6E1-9878C42C8CCB}" type="presOf" srcId="{AD404E7A-E8CE-4F85-AE9F-C6E851E798B9}" destId="{B2CB7A45-766C-4445-A848-42804AB86E17}" srcOrd="0" destOrd="0" presId="urn:microsoft.com/office/officeart/2005/8/layout/lProcess3"/>
    <dgm:cxn modelId="{AEC7FB1D-6749-45F3-A733-36869F564B12}" type="presOf" srcId="{7998056C-136D-423A-BAFF-B952686BF6DA}" destId="{169FD9C2-491A-42D1-B9AF-DA88B558E2B7}" srcOrd="0" destOrd="0" presId="urn:microsoft.com/office/officeart/2005/8/layout/lProcess3"/>
    <dgm:cxn modelId="{EA0BFC1B-8FB6-4356-9F69-89C60BF0AC17}" srcId="{0A2A0AFE-A253-4265-902B-EC828FFD24E0}" destId="{7998056C-136D-423A-BAFF-B952686BF6DA}" srcOrd="1" destOrd="0" parTransId="{6BA74C6E-BD67-4663-828F-C262392E21A1}" sibTransId="{4CD37964-C4D3-4171-A834-30241B9F4976}"/>
    <dgm:cxn modelId="{F6460F02-FEC8-4670-9FA1-C5AEAE724AAF}" type="presParOf" srcId="{574BEBB7-466D-4392-9319-0F71D03457B3}" destId="{43072BFA-AE3C-4F05-B9D3-5FA94136CD5C}" srcOrd="0" destOrd="0" presId="urn:microsoft.com/office/officeart/2005/8/layout/lProcess3"/>
    <dgm:cxn modelId="{BCCFB7B0-3685-4C2C-B97C-D3E176F3BFBB}" type="presParOf" srcId="{43072BFA-AE3C-4F05-B9D3-5FA94136CD5C}" destId="{EAC3DD5A-7489-4B37-B9FB-96F6B80BEEC8}" srcOrd="0" destOrd="0" presId="urn:microsoft.com/office/officeart/2005/8/layout/lProcess3"/>
    <dgm:cxn modelId="{75D333CC-151F-47AE-A8EF-125C72C3B3AE}" type="presParOf" srcId="{574BEBB7-466D-4392-9319-0F71D03457B3}" destId="{B8348988-3515-4E1F-B431-DBBE6994EA9F}" srcOrd="1" destOrd="0" presId="urn:microsoft.com/office/officeart/2005/8/layout/lProcess3"/>
    <dgm:cxn modelId="{35B6FB8B-AAB8-4275-A54E-954E942FE142}" type="presParOf" srcId="{574BEBB7-466D-4392-9319-0F71D03457B3}" destId="{8F006552-2621-4826-9C9B-00B7ED03D21E}" srcOrd="2" destOrd="0" presId="urn:microsoft.com/office/officeart/2005/8/layout/lProcess3"/>
    <dgm:cxn modelId="{586616CF-61F8-41A9-9509-CEDAD5A71160}" type="presParOf" srcId="{8F006552-2621-4826-9C9B-00B7ED03D21E}" destId="{169FD9C2-491A-42D1-B9AF-DA88B558E2B7}" srcOrd="0" destOrd="0" presId="urn:microsoft.com/office/officeart/2005/8/layout/lProcess3"/>
    <dgm:cxn modelId="{B0CF3814-198A-43AF-B92C-4CCD4AC43DC2}" type="presParOf" srcId="{574BEBB7-466D-4392-9319-0F71D03457B3}" destId="{594583C4-D926-45F6-9209-9D574D03BF0B}" srcOrd="3" destOrd="0" presId="urn:microsoft.com/office/officeart/2005/8/layout/lProcess3"/>
    <dgm:cxn modelId="{D7BA3239-0C27-4A66-B991-011EB3CF78E9}" type="presParOf" srcId="{574BEBB7-466D-4392-9319-0F71D03457B3}" destId="{1A596893-C319-4436-AFDC-3DA6D6B4B538}" srcOrd="4" destOrd="0" presId="urn:microsoft.com/office/officeart/2005/8/layout/lProcess3"/>
    <dgm:cxn modelId="{1F4E8E33-0122-423E-AE10-77D43C4634AD}" type="presParOf" srcId="{1A596893-C319-4436-AFDC-3DA6D6B4B538}" destId="{B2CB7A45-766C-4445-A848-42804AB86E17}" srcOrd="0" destOrd="0" presId="urn:microsoft.com/office/officeart/2005/8/layout/lProcess3"/>
    <dgm:cxn modelId="{D44C568F-68BB-4765-8EF5-894F091B6BF6}" type="presParOf" srcId="{574BEBB7-466D-4392-9319-0F71D03457B3}" destId="{6AC70683-DBB5-43BA-9415-43B71F97B289}" srcOrd="5" destOrd="0" presId="urn:microsoft.com/office/officeart/2005/8/layout/lProcess3"/>
    <dgm:cxn modelId="{CE829F8A-B03C-4299-BA78-F31D2DB63A49}" type="presParOf" srcId="{574BEBB7-466D-4392-9319-0F71D03457B3}" destId="{BE21637E-DFC5-40BA-838F-DA61DBA94B8E}" srcOrd="6" destOrd="0" presId="urn:microsoft.com/office/officeart/2005/8/layout/lProcess3"/>
    <dgm:cxn modelId="{0EE0D7C3-F97C-410D-A35A-F5E2663859A8}" type="presParOf" srcId="{BE21637E-DFC5-40BA-838F-DA61DBA94B8E}" destId="{28DDA880-D95C-4B4C-8805-AEC203DAD38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8588E64-F73B-44BC-919E-6924DE7D07BD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0E7EB0A-8D12-4E77-A1FC-C3DC271A024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активизируют мыслительную деятельность </a:t>
          </a:r>
          <a:endParaRPr lang="ru-RU" dirty="0">
            <a:solidFill>
              <a:schemeClr val="tx1"/>
            </a:solidFill>
          </a:endParaRPr>
        </a:p>
      </dgm:t>
    </dgm:pt>
    <dgm:pt modelId="{9F056612-5139-4386-91F4-0C0291706144}" type="parTrans" cxnId="{BF8DB8C5-48C7-4FA0-8DD7-6E4FF0C73FC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21D45B3-0ABB-41A9-BB12-13CF4026E9D3}" type="sibTrans" cxnId="{BF8DB8C5-48C7-4FA0-8DD7-6E4FF0C73FC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9574F95-04E3-48B1-8DE1-4BEE687616F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требуют осознанного усвоения учебного материала</a:t>
          </a:r>
          <a:endParaRPr lang="ru-RU" dirty="0">
            <a:solidFill>
              <a:schemeClr val="tx1"/>
            </a:solidFill>
          </a:endParaRPr>
        </a:p>
      </dgm:t>
    </dgm:pt>
    <dgm:pt modelId="{3D887FAC-FEC1-4548-A8CA-4912C0E2A9CB}" type="parTrans" cxnId="{B844E906-608C-4BC9-BBF9-C6B4982952A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F53DFF6-E497-47CD-ADD2-BC18AC15F7D8}" type="sibTrans" cxnId="{B844E906-608C-4BC9-BBF9-C6B4982952A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8C1E891-0395-4039-BAA3-442D0FE160C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развивается память, речь, внимание, быстрота реакции</a:t>
          </a:r>
          <a:endParaRPr lang="ru-RU" dirty="0">
            <a:solidFill>
              <a:schemeClr val="tx1"/>
            </a:solidFill>
          </a:endParaRPr>
        </a:p>
      </dgm:t>
    </dgm:pt>
    <dgm:pt modelId="{865F5FCE-87AE-41C8-B1AD-92D02D3976F8}" type="parTrans" cxnId="{022D8D6E-63A9-4BFF-B4ED-55691E61EE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781CA8F-8363-4B37-B298-695376AF6337}" type="sibTrans" cxnId="{022D8D6E-63A9-4BFF-B4ED-55691E61EE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E2CB15C-0229-456D-AF20-E93C7C453383}" type="pres">
      <dgm:prSet presAssocID="{E8588E64-F73B-44BC-919E-6924DE7D07B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C1045BC-56D2-436A-8F64-77CD6079E49A}" type="pres">
      <dgm:prSet presAssocID="{E8588E64-F73B-44BC-919E-6924DE7D07BD}" presName="Name1" presStyleCnt="0"/>
      <dgm:spPr/>
    </dgm:pt>
    <dgm:pt modelId="{1B76A501-B7DB-4827-88B7-3E716E0E21CD}" type="pres">
      <dgm:prSet presAssocID="{E8588E64-F73B-44BC-919E-6924DE7D07BD}" presName="cycle" presStyleCnt="0"/>
      <dgm:spPr/>
    </dgm:pt>
    <dgm:pt modelId="{9679EF06-FA2B-489F-A0BF-6D63597F665D}" type="pres">
      <dgm:prSet presAssocID="{E8588E64-F73B-44BC-919E-6924DE7D07BD}" presName="srcNode" presStyleLbl="node1" presStyleIdx="0" presStyleCnt="3"/>
      <dgm:spPr/>
    </dgm:pt>
    <dgm:pt modelId="{20E130B0-E85F-4D4D-AE9A-0D0D1ECDE877}" type="pres">
      <dgm:prSet presAssocID="{E8588E64-F73B-44BC-919E-6924DE7D07BD}" presName="conn" presStyleLbl="parChTrans1D2" presStyleIdx="0" presStyleCnt="1"/>
      <dgm:spPr/>
      <dgm:t>
        <a:bodyPr/>
        <a:lstStyle/>
        <a:p>
          <a:endParaRPr lang="ru-RU"/>
        </a:p>
      </dgm:t>
    </dgm:pt>
    <dgm:pt modelId="{B8AA30D0-6661-4FC2-AC06-3CC2E2D64A07}" type="pres">
      <dgm:prSet presAssocID="{E8588E64-F73B-44BC-919E-6924DE7D07BD}" presName="extraNode" presStyleLbl="node1" presStyleIdx="0" presStyleCnt="3"/>
      <dgm:spPr/>
    </dgm:pt>
    <dgm:pt modelId="{6D8C7EF3-77BC-42AF-825C-AE0A81D0989F}" type="pres">
      <dgm:prSet presAssocID="{E8588E64-F73B-44BC-919E-6924DE7D07BD}" presName="dstNode" presStyleLbl="node1" presStyleIdx="0" presStyleCnt="3"/>
      <dgm:spPr/>
    </dgm:pt>
    <dgm:pt modelId="{A54FD43C-ADB8-4191-A627-12B7A555625F}" type="pres">
      <dgm:prSet presAssocID="{10E7EB0A-8D12-4E77-A1FC-C3DC271A024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EDF59-3CB3-4B60-81C5-BA2C9882377C}" type="pres">
      <dgm:prSet presAssocID="{10E7EB0A-8D12-4E77-A1FC-C3DC271A024A}" presName="accent_1" presStyleCnt="0"/>
      <dgm:spPr/>
    </dgm:pt>
    <dgm:pt modelId="{92C4F352-08CE-4495-96C0-2FCCA682C62C}" type="pres">
      <dgm:prSet presAssocID="{10E7EB0A-8D12-4E77-A1FC-C3DC271A024A}" presName="accentRepeatNode" presStyleLbl="solidFgAcc1" presStyleIdx="0" presStyleCnt="3"/>
      <dgm:spPr/>
    </dgm:pt>
    <dgm:pt modelId="{7CA2B11D-B86B-4BDC-8ACE-589571673393}" type="pres">
      <dgm:prSet presAssocID="{59574F95-04E3-48B1-8DE1-4BEE687616F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163A0-7B7B-42DB-B554-32590A65AFD3}" type="pres">
      <dgm:prSet presAssocID="{59574F95-04E3-48B1-8DE1-4BEE687616FD}" presName="accent_2" presStyleCnt="0"/>
      <dgm:spPr/>
    </dgm:pt>
    <dgm:pt modelId="{EC5CB03B-7834-498F-B90F-A5FD4244332C}" type="pres">
      <dgm:prSet presAssocID="{59574F95-04E3-48B1-8DE1-4BEE687616FD}" presName="accentRepeatNode" presStyleLbl="solidFgAcc1" presStyleIdx="1" presStyleCnt="3"/>
      <dgm:spPr/>
    </dgm:pt>
    <dgm:pt modelId="{CC447525-1742-4418-AF4F-7B3885BD4B6F}" type="pres">
      <dgm:prSet presAssocID="{F8C1E891-0395-4039-BAA3-442D0FE160C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2334C-BFE5-4EBD-B8A7-C7C0E16943C8}" type="pres">
      <dgm:prSet presAssocID="{F8C1E891-0395-4039-BAA3-442D0FE160CF}" presName="accent_3" presStyleCnt="0"/>
      <dgm:spPr/>
    </dgm:pt>
    <dgm:pt modelId="{33609624-D72F-4AE3-88AF-F07C1C0A5731}" type="pres">
      <dgm:prSet presAssocID="{F8C1E891-0395-4039-BAA3-442D0FE160CF}" presName="accentRepeatNode" presStyleLbl="solidFgAcc1" presStyleIdx="2" presStyleCnt="3"/>
      <dgm:spPr/>
    </dgm:pt>
  </dgm:ptLst>
  <dgm:cxnLst>
    <dgm:cxn modelId="{EC458D0F-A4C2-4E9A-B096-2158F2E04F8F}" type="presOf" srcId="{D21D45B3-0ABB-41A9-BB12-13CF4026E9D3}" destId="{20E130B0-E85F-4D4D-AE9A-0D0D1ECDE877}" srcOrd="0" destOrd="0" presId="urn:microsoft.com/office/officeart/2008/layout/VerticalCurvedList"/>
    <dgm:cxn modelId="{76E095E7-22EB-4C79-84C3-A18A963297A0}" type="presOf" srcId="{E8588E64-F73B-44BC-919E-6924DE7D07BD}" destId="{FE2CB15C-0229-456D-AF20-E93C7C453383}" srcOrd="0" destOrd="0" presId="urn:microsoft.com/office/officeart/2008/layout/VerticalCurvedList"/>
    <dgm:cxn modelId="{B844E906-608C-4BC9-BBF9-C6B4982952AE}" srcId="{E8588E64-F73B-44BC-919E-6924DE7D07BD}" destId="{59574F95-04E3-48B1-8DE1-4BEE687616FD}" srcOrd="1" destOrd="0" parTransId="{3D887FAC-FEC1-4548-A8CA-4912C0E2A9CB}" sibTransId="{FF53DFF6-E497-47CD-ADD2-BC18AC15F7D8}"/>
    <dgm:cxn modelId="{1A1AE297-F857-47F8-AAA6-AA5E15A0EBE1}" type="presOf" srcId="{59574F95-04E3-48B1-8DE1-4BEE687616FD}" destId="{7CA2B11D-B86B-4BDC-8ACE-589571673393}" srcOrd="0" destOrd="0" presId="urn:microsoft.com/office/officeart/2008/layout/VerticalCurvedList"/>
    <dgm:cxn modelId="{BF8DB8C5-48C7-4FA0-8DD7-6E4FF0C73FC2}" srcId="{E8588E64-F73B-44BC-919E-6924DE7D07BD}" destId="{10E7EB0A-8D12-4E77-A1FC-C3DC271A024A}" srcOrd="0" destOrd="0" parTransId="{9F056612-5139-4386-91F4-0C0291706144}" sibTransId="{D21D45B3-0ABB-41A9-BB12-13CF4026E9D3}"/>
    <dgm:cxn modelId="{022D8D6E-63A9-4BFF-B4ED-55691E61EE69}" srcId="{E8588E64-F73B-44BC-919E-6924DE7D07BD}" destId="{F8C1E891-0395-4039-BAA3-442D0FE160CF}" srcOrd="2" destOrd="0" parTransId="{865F5FCE-87AE-41C8-B1AD-92D02D3976F8}" sibTransId="{D781CA8F-8363-4B37-B298-695376AF6337}"/>
    <dgm:cxn modelId="{343E2FD4-9076-42E3-A321-F3A9AB66187C}" type="presOf" srcId="{10E7EB0A-8D12-4E77-A1FC-C3DC271A024A}" destId="{A54FD43C-ADB8-4191-A627-12B7A555625F}" srcOrd="0" destOrd="0" presId="urn:microsoft.com/office/officeart/2008/layout/VerticalCurvedList"/>
    <dgm:cxn modelId="{6BF0C6A1-062E-4B3A-A356-7AC1DA298D4E}" type="presOf" srcId="{F8C1E891-0395-4039-BAA3-442D0FE160CF}" destId="{CC447525-1742-4418-AF4F-7B3885BD4B6F}" srcOrd="0" destOrd="0" presId="urn:microsoft.com/office/officeart/2008/layout/VerticalCurvedList"/>
    <dgm:cxn modelId="{8516DECB-C8E3-498D-8FE5-A7347DF28092}" type="presParOf" srcId="{FE2CB15C-0229-456D-AF20-E93C7C453383}" destId="{2C1045BC-56D2-436A-8F64-77CD6079E49A}" srcOrd="0" destOrd="0" presId="urn:microsoft.com/office/officeart/2008/layout/VerticalCurvedList"/>
    <dgm:cxn modelId="{16BC6893-8C78-46E9-B0CB-7CBA2D73FE97}" type="presParOf" srcId="{2C1045BC-56D2-436A-8F64-77CD6079E49A}" destId="{1B76A501-B7DB-4827-88B7-3E716E0E21CD}" srcOrd="0" destOrd="0" presId="urn:microsoft.com/office/officeart/2008/layout/VerticalCurvedList"/>
    <dgm:cxn modelId="{E3B0F6DD-1CC1-4921-91E1-F014B9F0AE39}" type="presParOf" srcId="{1B76A501-B7DB-4827-88B7-3E716E0E21CD}" destId="{9679EF06-FA2B-489F-A0BF-6D63597F665D}" srcOrd="0" destOrd="0" presId="urn:microsoft.com/office/officeart/2008/layout/VerticalCurvedList"/>
    <dgm:cxn modelId="{EF1B6336-052E-4786-8900-2DC85574A851}" type="presParOf" srcId="{1B76A501-B7DB-4827-88B7-3E716E0E21CD}" destId="{20E130B0-E85F-4D4D-AE9A-0D0D1ECDE877}" srcOrd="1" destOrd="0" presId="urn:microsoft.com/office/officeart/2008/layout/VerticalCurvedList"/>
    <dgm:cxn modelId="{9F1FCB6E-D37C-4C83-B10D-DB6796201B4C}" type="presParOf" srcId="{1B76A501-B7DB-4827-88B7-3E716E0E21CD}" destId="{B8AA30D0-6661-4FC2-AC06-3CC2E2D64A07}" srcOrd="2" destOrd="0" presId="urn:microsoft.com/office/officeart/2008/layout/VerticalCurvedList"/>
    <dgm:cxn modelId="{957E8F7E-4183-4C07-928F-45C298C7E8F5}" type="presParOf" srcId="{1B76A501-B7DB-4827-88B7-3E716E0E21CD}" destId="{6D8C7EF3-77BC-42AF-825C-AE0A81D0989F}" srcOrd="3" destOrd="0" presId="urn:microsoft.com/office/officeart/2008/layout/VerticalCurvedList"/>
    <dgm:cxn modelId="{8610D616-5465-44F4-A21E-E619F7CD7093}" type="presParOf" srcId="{2C1045BC-56D2-436A-8F64-77CD6079E49A}" destId="{A54FD43C-ADB8-4191-A627-12B7A555625F}" srcOrd="1" destOrd="0" presId="urn:microsoft.com/office/officeart/2008/layout/VerticalCurvedList"/>
    <dgm:cxn modelId="{F1C58CEC-3A1F-44B3-9BB2-052B1E8D15AF}" type="presParOf" srcId="{2C1045BC-56D2-436A-8F64-77CD6079E49A}" destId="{5DBEDF59-3CB3-4B60-81C5-BA2C9882377C}" srcOrd="2" destOrd="0" presId="urn:microsoft.com/office/officeart/2008/layout/VerticalCurvedList"/>
    <dgm:cxn modelId="{D1D4E859-6757-4BAD-B712-0BDE901686B8}" type="presParOf" srcId="{5DBEDF59-3CB3-4B60-81C5-BA2C9882377C}" destId="{92C4F352-08CE-4495-96C0-2FCCA682C62C}" srcOrd="0" destOrd="0" presId="urn:microsoft.com/office/officeart/2008/layout/VerticalCurvedList"/>
    <dgm:cxn modelId="{AB042EB4-25B9-413F-8C68-55BB3FA78CDC}" type="presParOf" srcId="{2C1045BC-56D2-436A-8F64-77CD6079E49A}" destId="{7CA2B11D-B86B-4BDC-8ACE-589571673393}" srcOrd="3" destOrd="0" presId="urn:microsoft.com/office/officeart/2008/layout/VerticalCurvedList"/>
    <dgm:cxn modelId="{955FF54B-855F-4AB8-A5A4-BABF7FDBDD29}" type="presParOf" srcId="{2C1045BC-56D2-436A-8F64-77CD6079E49A}" destId="{B04163A0-7B7B-42DB-B554-32590A65AFD3}" srcOrd="4" destOrd="0" presId="urn:microsoft.com/office/officeart/2008/layout/VerticalCurvedList"/>
    <dgm:cxn modelId="{2E489926-6862-4D80-9B3C-0C269DD61EE3}" type="presParOf" srcId="{B04163A0-7B7B-42DB-B554-32590A65AFD3}" destId="{EC5CB03B-7834-498F-B90F-A5FD4244332C}" srcOrd="0" destOrd="0" presId="urn:microsoft.com/office/officeart/2008/layout/VerticalCurvedList"/>
    <dgm:cxn modelId="{6C3A36EF-0DC6-44DF-96C5-093C3A46D2AF}" type="presParOf" srcId="{2C1045BC-56D2-436A-8F64-77CD6079E49A}" destId="{CC447525-1742-4418-AF4F-7B3885BD4B6F}" srcOrd="5" destOrd="0" presId="urn:microsoft.com/office/officeart/2008/layout/VerticalCurvedList"/>
    <dgm:cxn modelId="{DC0005EA-3535-4A1A-A69A-0038717FAB60}" type="presParOf" srcId="{2C1045BC-56D2-436A-8F64-77CD6079E49A}" destId="{48C2334C-BFE5-4EBD-B8A7-C7C0E16943C8}" srcOrd="6" destOrd="0" presId="urn:microsoft.com/office/officeart/2008/layout/VerticalCurvedList"/>
    <dgm:cxn modelId="{01C13F56-28B6-48F4-9D86-98F6129A65A4}" type="presParOf" srcId="{48C2334C-BFE5-4EBD-B8A7-C7C0E16943C8}" destId="{33609624-D72F-4AE3-88AF-F07C1C0A57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8588E64-F73B-44BC-919E-6924DE7D07BD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0E7EB0A-8D12-4E77-A1FC-C3DC271A024A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воспроизводство и корректировка знаний, умений и навыков учащихся, необходимых для их самостоятельной деятельности на уроке или осознанного восприятия объяснения учителя</a:t>
          </a:r>
          <a:endParaRPr lang="ru-RU" sz="1800" dirty="0">
            <a:solidFill>
              <a:schemeClr val="tx1"/>
            </a:solidFill>
          </a:endParaRPr>
        </a:p>
      </dgm:t>
    </dgm:pt>
    <dgm:pt modelId="{9F056612-5139-4386-91F4-0C0291706144}" type="parTrans" cxnId="{BF8DB8C5-48C7-4FA0-8DD7-6E4FF0C73FC2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D21D45B3-0ABB-41A9-BB12-13CF4026E9D3}" type="sibTrans" cxnId="{BF8DB8C5-48C7-4FA0-8DD7-6E4FF0C73FC2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59574F95-04E3-48B1-8DE1-4BEE687616FD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контроль состояния знаний учащихся</a:t>
          </a:r>
          <a:endParaRPr lang="ru-RU" sz="1800" dirty="0">
            <a:solidFill>
              <a:schemeClr val="tx1"/>
            </a:solidFill>
          </a:endParaRPr>
        </a:p>
      </dgm:t>
    </dgm:pt>
    <dgm:pt modelId="{3D887FAC-FEC1-4548-A8CA-4912C0E2A9CB}" type="parTrans" cxnId="{B844E906-608C-4BC9-BBF9-C6B4982952AE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FF53DFF6-E497-47CD-ADD2-BC18AC15F7D8}" type="sibTrans" cxnId="{B844E906-608C-4BC9-BBF9-C6B4982952AE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F8C1E891-0395-4039-BAA3-442D0FE160C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автоматизация навыков простейших вычислений и преобразований</a:t>
          </a:r>
          <a:endParaRPr lang="ru-RU" sz="1800" dirty="0">
            <a:solidFill>
              <a:schemeClr val="tx1"/>
            </a:solidFill>
          </a:endParaRPr>
        </a:p>
      </dgm:t>
    </dgm:pt>
    <dgm:pt modelId="{865F5FCE-87AE-41C8-B1AD-92D02D3976F8}" type="parTrans" cxnId="{022D8D6E-63A9-4BFF-B4ED-55691E61EE69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D781CA8F-8363-4B37-B298-695376AF6337}" type="sibTrans" cxnId="{022D8D6E-63A9-4BFF-B4ED-55691E61EE69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FE2CB15C-0229-456D-AF20-E93C7C453383}" type="pres">
      <dgm:prSet presAssocID="{E8588E64-F73B-44BC-919E-6924DE7D07B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C1045BC-56D2-436A-8F64-77CD6079E49A}" type="pres">
      <dgm:prSet presAssocID="{E8588E64-F73B-44BC-919E-6924DE7D07BD}" presName="Name1" presStyleCnt="0"/>
      <dgm:spPr/>
    </dgm:pt>
    <dgm:pt modelId="{1B76A501-B7DB-4827-88B7-3E716E0E21CD}" type="pres">
      <dgm:prSet presAssocID="{E8588E64-F73B-44BC-919E-6924DE7D07BD}" presName="cycle" presStyleCnt="0"/>
      <dgm:spPr/>
    </dgm:pt>
    <dgm:pt modelId="{9679EF06-FA2B-489F-A0BF-6D63597F665D}" type="pres">
      <dgm:prSet presAssocID="{E8588E64-F73B-44BC-919E-6924DE7D07BD}" presName="srcNode" presStyleLbl="node1" presStyleIdx="0" presStyleCnt="3"/>
      <dgm:spPr/>
    </dgm:pt>
    <dgm:pt modelId="{20E130B0-E85F-4D4D-AE9A-0D0D1ECDE877}" type="pres">
      <dgm:prSet presAssocID="{E8588E64-F73B-44BC-919E-6924DE7D07BD}" presName="conn" presStyleLbl="parChTrans1D2" presStyleIdx="0" presStyleCnt="1"/>
      <dgm:spPr/>
      <dgm:t>
        <a:bodyPr/>
        <a:lstStyle/>
        <a:p>
          <a:endParaRPr lang="ru-RU"/>
        </a:p>
      </dgm:t>
    </dgm:pt>
    <dgm:pt modelId="{B8AA30D0-6661-4FC2-AC06-3CC2E2D64A07}" type="pres">
      <dgm:prSet presAssocID="{E8588E64-F73B-44BC-919E-6924DE7D07BD}" presName="extraNode" presStyleLbl="node1" presStyleIdx="0" presStyleCnt="3"/>
      <dgm:spPr/>
    </dgm:pt>
    <dgm:pt modelId="{6D8C7EF3-77BC-42AF-825C-AE0A81D0989F}" type="pres">
      <dgm:prSet presAssocID="{E8588E64-F73B-44BC-919E-6924DE7D07BD}" presName="dstNode" presStyleLbl="node1" presStyleIdx="0" presStyleCnt="3"/>
      <dgm:spPr/>
    </dgm:pt>
    <dgm:pt modelId="{A54FD43C-ADB8-4191-A627-12B7A555625F}" type="pres">
      <dgm:prSet presAssocID="{10E7EB0A-8D12-4E77-A1FC-C3DC271A024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EDF59-3CB3-4B60-81C5-BA2C9882377C}" type="pres">
      <dgm:prSet presAssocID="{10E7EB0A-8D12-4E77-A1FC-C3DC271A024A}" presName="accent_1" presStyleCnt="0"/>
      <dgm:spPr/>
    </dgm:pt>
    <dgm:pt modelId="{92C4F352-08CE-4495-96C0-2FCCA682C62C}" type="pres">
      <dgm:prSet presAssocID="{10E7EB0A-8D12-4E77-A1FC-C3DC271A024A}" presName="accentRepeatNode" presStyleLbl="solidFgAcc1" presStyleIdx="0" presStyleCnt="3"/>
      <dgm:spPr/>
    </dgm:pt>
    <dgm:pt modelId="{7CA2B11D-B86B-4BDC-8ACE-589571673393}" type="pres">
      <dgm:prSet presAssocID="{59574F95-04E3-48B1-8DE1-4BEE687616F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163A0-7B7B-42DB-B554-32590A65AFD3}" type="pres">
      <dgm:prSet presAssocID="{59574F95-04E3-48B1-8DE1-4BEE687616FD}" presName="accent_2" presStyleCnt="0"/>
      <dgm:spPr/>
    </dgm:pt>
    <dgm:pt modelId="{EC5CB03B-7834-498F-B90F-A5FD4244332C}" type="pres">
      <dgm:prSet presAssocID="{59574F95-04E3-48B1-8DE1-4BEE687616FD}" presName="accentRepeatNode" presStyleLbl="solidFgAcc1" presStyleIdx="1" presStyleCnt="3"/>
      <dgm:spPr/>
    </dgm:pt>
    <dgm:pt modelId="{CC447525-1742-4418-AF4F-7B3885BD4B6F}" type="pres">
      <dgm:prSet presAssocID="{F8C1E891-0395-4039-BAA3-442D0FE160C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2334C-BFE5-4EBD-B8A7-C7C0E16943C8}" type="pres">
      <dgm:prSet presAssocID="{F8C1E891-0395-4039-BAA3-442D0FE160CF}" presName="accent_3" presStyleCnt="0"/>
      <dgm:spPr/>
    </dgm:pt>
    <dgm:pt modelId="{33609624-D72F-4AE3-88AF-F07C1C0A5731}" type="pres">
      <dgm:prSet presAssocID="{F8C1E891-0395-4039-BAA3-442D0FE160CF}" presName="accentRepeatNode" presStyleLbl="solidFgAcc1" presStyleIdx="2" presStyleCnt="3"/>
      <dgm:spPr/>
    </dgm:pt>
  </dgm:ptLst>
  <dgm:cxnLst>
    <dgm:cxn modelId="{8FC66701-2D45-4561-9C16-68DDAC5E63F6}" type="presOf" srcId="{10E7EB0A-8D12-4E77-A1FC-C3DC271A024A}" destId="{A54FD43C-ADB8-4191-A627-12B7A555625F}" srcOrd="0" destOrd="0" presId="urn:microsoft.com/office/officeart/2008/layout/VerticalCurvedList"/>
    <dgm:cxn modelId="{14323FE6-D11A-46B5-9F61-E28F52315390}" type="presOf" srcId="{59574F95-04E3-48B1-8DE1-4BEE687616FD}" destId="{7CA2B11D-B86B-4BDC-8ACE-589571673393}" srcOrd="0" destOrd="0" presId="urn:microsoft.com/office/officeart/2008/layout/VerticalCurvedList"/>
    <dgm:cxn modelId="{B844E906-608C-4BC9-BBF9-C6B4982952AE}" srcId="{E8588E64-F73B-44BC-919E-6924DE7D07BD}" destId="{59574F95-04E3-48B1-8DE1-4BEE687616FD}" srcOrd="1" destOrd="0" parTransId="{3D887FAC-FEC1-4548-A8CA-4912C0E2A9CB}" sibTransId="{FF53DFF6-E497-47CD-ADD2-BC18AC15F7D8}"/>
    <dgm:cxn modelId="{BF8DB8C5-48C7-4FA0-8DD7-6E4FF0C73FC2}" srcId="{E8588E64-F73B-44BC-919E-6924DE7D07BD}" destId="{10E7EB0A-8D12-4E77-A1FC-C3DC271A024A}" srcOrd="0" destOrd="0" parTransId="{9F056612-5139-4386-91F4-0C0291706144}" sibTransId="{D21D45B3-0ABB-41A9-BB12-13CF4026E9D3}"/>
    <dgm:cxn modelId="{3BF4F0DA-587E-4591-A563-FA515A1EF2E9}" type="presOf" srcId="{F8C1E891-0395-4039-BAA3-442D0FE160CF}" destId="{CC447525-1742-4418-AF4F-7B3885BD4B6F}" srcOrd="0" destOrd="0" presId="urn:microsoft.com/office/officeart/2008/layout/VerticalCurvedList"/>
    <dgm:cxn modelId="{B6F09BED-B28E-42EB-9CFA-39BC2ECC2457}" type="presOf" srcId="{D21D45B3-0ABB-41A9-BB12-13CF4026E9D3}" destId="{20E130B0-E85F-4D4D-AE9A-0D0D1ECDE877}" srcOrd="0" destOrd="0" presId="urn:microsoft.com/office/officeart/2008/layout/VerticalCurvedList"/>
    <dgm:cxn modelId="{022D8D6E-63A9-4BFF-B4ED-55691E61EE69}" srcId="{E8588E64-F73B-44BC-919E-6924DE7D07BD}" destId="{F8C1E891-0395-4039-BAA3-442D0FE160CF}" srcOrd="2" destOrd="0" parTransId="{865F5FCE-87AE-41C8-B1AD-92D02D3976F8}" sibTransId="{D781CA8F-8363-4B37-B298-695376AF6337}"/>
    <dgm:cxn modelId="{DAE92517-9246-4BA9-AC0F-C21DDFB9225E}" type="presOf" srcId="{E8588E64-F73B-44BC-919E-6924DE7D07BD}" destId="{FE2CB15C-0229-456D-AF20-E93C7C453383}" srcOrd="0" destOrd="0" presId="urn:microsoft.com/office/officeart/2008/layout/VerticalCurvedList"/>
    <dgm:cxn modelId="{55FD73FF-4D1B-48D3-9CCB-5C5CEF45F715}" type="presParOf" srcId="{FE2CB15C-0229-456D-AF20-E93C7C453383}" destId="{2C1045BC-56D2-436A-8F64-77CD6079E49A}" srcOrd="0" destOrd="0" presId="urn:microsoft.com/office/officeart/2008/layout/VerticalCurvedList"/>
    <dgm:cxn modelId="{38A6AE89-1DCF-454A-B073-2AAB2BEED362}" type="presParOf" srcId="{2C1045BC-56D2-436A-8F64-77CD6079E49A}" destId="{1B76A501-B7DB-4827-88B7-3E716E0E21CD}" srcOrd="0" destOrd="0" presId="urn:microsoft.com/office/officeart/2008/layout/VerticalCurvedList"/>
    <dgm:cxn modelId="{F0725EEE-2B42-4B31-B443-7248581001FD}" type="presParOf" srcId="{1B76A501-B7DB-4827-88B7-3E716E0E21CD}" destId="{9679EF06-FA2B-489F-A0BF-6D63597F665D}" srcOrd="0" destOrd="0" presId="urn:microsoft.com/office/officeart/2008/layout/VerticalCurvedList"/>
    <dgm:cxn modelId="{B7B9C118-2831-458E-9B4F-D8AC0D13395A}" type="presParOf" srcId="{1B76A501-B7DB-4827-88B7-3E716E0E21CD}" destId="{20E130B0-E85F-4D4D-AE9A-0D0D1ECDE877}" srcOrd="1" destOrd="0" presId="urn:microsoft.com/office/officeart/2008/layout/VerticalCurvedList"/>
    <dgm:cxn modelId="{59E06EB7-D516-4D30-9560-DD35AB9F7E34}" type="presParOf" srcId="{1B76A501-B7DB-4827-88B7-3E716E0E21CD}" destId="{B8AA30D0-6661-4FC2-AC06-3CC2E2D64A07}" srcOrd="2" destOrd="0" presId="urn:microsoft.com/office/officeart/2008/layout/VerticalCurvedList"/>
    <dgm:cxn modelId="{BB91D5A4-331A-4CFE-9D58-E163D91EA0B0}" type="presParOf" srcId="{1B76A501-B7DB-4827-88B7-3E716E0E21CD}" destId="{6D8C7EF3-77BC-42AF-825C-AE0A81D0989F}" srcOrd="3" destOrd="0" presId="urn:microsoft.com/office/officeart/2008/layout/VerticalCurvedList"/>
    <dgm:cxn modelId="{92F03E7C-95AF-4079-93C5-4F3BCE0E951B}" type="presParOf" srcId="{2C1045BC-56D2-436A-8F64-77CD6079E49A}" destId="{A54FD43C-ADB8-4191-A627-12B7A555625F}" srcOrd="1" destOrd="0" presId="urn:microsoft.com/office/officeart/2008/layout/VerticalCurvedList"/>
    <dgm:cxn modelId="{77A13E5C-8417-407D-BBD5-58A5B70883B2}" type="presParOf" srcId="{2C1045BC-56D2-436A-8F64-77CD6079E49A}" destId="{5DBEDF59-3CB3-4B60-81C5-BA2C9882377C}" srcOrd="2" destOrd="0" presId="urn:microsoft.com/office/officeart/2008/layout/VerticalCurvedList"/>
    <dgm:cxn modelId="{988D90D7-16DF-4911-B8DB-E62EE11FF086}" type="presParOf" srcId="{5DBEDF59-3CB3-4B60-81C5-BA2C9882377C}" destId="{92C4F352-08CE-4495-96C0-2FCCA682C62C}" srcOrd="0" destOrd="0" presId="urn:microsoft.com/office/officeart/2008/layout/VerticalCurvedList"/>
    <dgm:cxn modelId="{60FB13D6-56E9-45CB-9976-6363CE3B40A9}" type="presParOf" srcId="{2C1045BC-56D2-436A-8F64-77CD6079E49A}" destId="{7CA2B11D-B86B-4BDC-8ACE-589571673393}" srcOrd="3" destOrd="0" presId="urn:microsoft.com/office/officeart/2008/layout/VerticalCurvedList"/>
    <dgm:cxn modelId="{2032F36C-152A-4FFB-BB2A-25CB025AAD6B}" type="presParOf" srcId="{2C1045BC-56D2-436A-8F64-77CD6079E49A}" destId="{B04163A0-7B7B-42DB-B554-32590A65AFD3}" srcOrd="4" destOrd="0" presId="urn:microsoft.com/office/officeart/2008/layout/VerticalCurvedList"/>
    <dgm:cxn modelId="{8211FAE1-7948-43D6-81B4-D7E18E20A5C3}" type="presParOf" srcId="{B04163A0-7B7B-42DB-B554-32590A65AFD3}" destId="{EC5CB03B-7834-498F-B90F-A5FD4244332C}" srcOrd="0" destOrd="0" presId="urn:microsoft.com/office/officeart/2008/layout/VerticalCurvedList"/>
    <dgm:cxn modelId="{1E88430B-B412-462B-9A40-CBAF51897BA1}" type="presParOf" srcId="{2C1045BC-56D2-436A-8F64-77CD6079E49A}" destId="{CC447525-1742-4418-AF4F-7B3885BD4B6F}" srcOrd="5" destOrd="0" presId="urn:microsoft.com/office/officeart/2008/layout/VerticalCurvedList"/>
    <dgm:cxn modelId="{EBB80F85-8EE2-42E7-A476-CAA5C073C3B2}" type="presParOf" srcId="{2C1045BC-56D2-436A-8F64-77CD6079E49A}" destId="{48C2334C-BFE5-4EBD-B8A7-C7C0E16943C8}" srcOrd="6" destOrd="0" presId="urn:microsoft.com/office/officeart/2008/layout/VerticalCurvedList"/>
    <dgm:cxn modelId="{5DAC41FC-1D93-494F-94A4-52021C99E3AA}" type="presParOf" srcId="{48C2334C-BFE5-4EBD-B8A7-C7C0E16943C8}" destId="{33609624-D72F-4AE3-88AF-F07C1C0A57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7EEA70-FC56-489A-A4BB-1E9EB641BCB3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CAB120D-AAE8-4F29-9AC2-39F72D6BDA9D}">
      <dgm:prSet custT="1"/>
      <dgm:spPr/>
      <dgm:t>
        <a:bodyPr/>
        <a:lstStyle/>
        <a:p>
          <a:pPr rtl="0"/>
          <a:r>
            <a:rPr lang="ru-RU" sz="2400" u="sng" smtClean="0">
              <a:solidFill>
                <a:schemeClr val="tx1"/>
              </a:solidFill>
            </a:rPr>
            <a:t>Первый принцип</a:t>
          </a:r>
          <a:r>
            <a:rPr lang="ru-RU" sz="2400" smtClean="0">
              <a:solidFill>
                <a:schemeClr val="tx1"/>
              </a:solidFill>
            </a:rPr>
            <a:t> – тематический</a:t>
          </a:r>
          <a:endParaRPr lang="ru-RU" sz="2400">
            <a:solidFill>
              <a:schemeClr val="tx1"/>
            </a:solidFill>
          </a:endParaRPr>
        </a:p>
      </dgm:t>
    </dgm:pt>
    <dgm:pt modelId="{AB772D94-9E3B-49A5-BCE4-C2635D4BC752}" type="parTrans" cxnId="{6C264D88-F0C5-4D49-8559-BCA2C29EDDC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B3A55E46-1596-44EB-AE2E-28E929C6A268}" type="sibTrans" cxnId="{6C264D88-F0C5-4D49-8559-BCA2C29EDDC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B7FF689D-A252-42C7-BD09-903109C8472C}">
      <dgm:prSet custT="1"/>
      <dgm:spPr/>
      <dgm:t>
        <a:bodyPr/>
        <a:lstStyle/>
        <a:p>
          <a:pPr rtl="0"/>
          <a:r>
            <a:rPr lang="ru-RU" sz="2400" u="sng" smtClean="0">
              <a:solidFill>
                <a:schemeClr val="tx1"/>
              </a:solidFill>
            </a:rPr>
            <a:t>Второй принцип</a:t>
          </a:r>
          <a:r>
            <a:rPr lang="ru-RU" sz="2400" smtClean="0">
              <a:solidFill>
                <a:schemeClr val="tx1"/>
              </a:solidFill>
            </a:rPr>
            <a:t> – логический</a:t>
          </a:r>
          <a:endParaRPr lang="ru-RU" sz="2400">
            <a:solidFill>
              <a:schemeClr val="tx1"/>
            </a:solidFill>
          </a:endParaRPr>
        </a:p>
      </dgm:t>
    </dgm:pt>
    <dgm:pt modelId="{14EAEF0E-4FE8-4D24-8779-E527F93301EF}" type="parTrans" cxnId="{3B07C83A-9389-4D8B-8DBB-6C67D2459D6D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399576F9-BF20-436C-95D0-2F56F2AB75B0}" type="sibTrans" cxnId="{3B07C83A-9389-4D8B-8DBB-6C67D2459D6D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870D887A-279C-448B-AB67-5AB296FDA85E}">
      <dgm:prSet custT="1"/>
      <dgm:spPr/>
      <dgm:t>
        <a:bodyPr/>
        <a:lstStyle/>
        <a:p>
          <a:pPr rtl="0"/>
          <a:r>
            <a:rPr lang="ru-RU" sz="2400" u="sng" smtClean="0">
              <a:solidFill>
                <a:schemeClr val="tx1"/>
              </a:solidFill>
            </a:rPr>
            <a:t>Третий принцип</a:t>
          </a:r>
          <a:r>
            <a:rPr lang="ru-RU" sz="2400" smtClean="0">
              <a:solidFill>
                <a:schemeClr val="tx1"/>
              </a:solidFill>
            </a:rPr>
            <a:t> – тренировочный</a:t>
          </a:r>
          <a:endParaRPr lang="ru-RU" sz="2400">
            <a:solidFill>
              <a:schemeClr val="tx1"/>
            </a:solidFill>
          </a:endParaRPr>
        </a:p>
      </dgm:t>
    </dgm:pt>
    <dgm:pt modelId="{547EBA76-ABD5-406F-8EE2-19E3CE5C59D3}" type="parTrans" cxnId="{C3B405AB-A574-4113-9C6C-B90BABCC0ECC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296FF34D-1F61-48B5-A85C-0CF6AAB2530C}" type="sibTrans" cxnId="{C3B405AB-A574-4113-9C6C-B90BABCC0ECC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C5589106-D9F6-4571-B8C9-26DBFD0DB66D}">
      <dgm:prSet custT="1"/>
      <dgm:spPr/>
      <dgm:t>
        <a:bodyPr/>
        <a:lstStyle/>
        <a:p>
          <a:pPr rtl="0"/>
          <a:r>
            <a:rPr lang="ru-RU" sz="2400" u="sng" smtClean="0">
              <a:solidFill>
                <a:schemeClr val="tx1"/>
              </a:solidFill>
            </a:rPr>
            <a:t>Четвёртый принцип</a:t>
          </a:r>
          <a:r>
            <a:rPr lang="ru-RU" sz="2400" smtClean="0">
              <a:solidFill>
                <a:schemeClr val="tx1"/>
              </a:solidFill>
            </a:rPr>
            <a:t> – индивидуальный</a:t>
          </a:r>
          <a:endParaRPr lang="ru-RU" sz="2400">
            <a:solidFill>
              <a:schemeClr val="tx1"/>
            </a:solidFill>
          </a:endParaRPr>
        </a:p>
      </dgm:t>
    </dgm:pt>
    <dgm:pt modelId="{3393FAF3-10D0-42B1-A923-CE20C4DAA804}" type="parTrans" cxnId="{89CCF2BB-C5A2-4F39-9133-99098D7B9E6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6DDBCD3A-3FC4-4F2A-9724-AB381C4F551D}" type="sibTrans" cxnId="{89CCF2BB-C5A2-4F39-9133-99098D7B9E6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7EFBAE0F-4A2B-491C-9057-A1790F77C0B7}">
      <dgm:prSet custT="1"/>
      <dgm:spPr/>
      <dgm:t>
        <a:bodyPr/>
        <a:lstStyle/>
        <a:p>
          <a:pPr rtl="0"/>
          <a:r>
            <a:rPr lang="ru-RU" sz="2400" u="sng" smtClean="0">
              <a:solidFill>
                <a:schemeClr val="tx1"/>
              </a:solidFill>
            </a:rPr>
            <a:t>Пятый принцип</a:t>
          </a:r>
          <a:r>
            <a:rPr lang="ru-RU" sz="2400" smtClean="0">
              <a:solidFill>
                <a:schemeClr val="tx1"/>
              </a:solidFill>
            </a:rPr>
            <a:t> – временной</a:t>
          </a:r>
          <a:endParaRPr lang="ru-RU" sz="2400">
            <a:solidFill>
              <a:schemeClr val="tx1"/>
            </a:solidFill>
          </a:endParaRPr>
        </a:p>
      </dgm:t>
    </dgm:pt>
    <dgm:pt modelId="{F8FC2CC2-A0BC-4019-927B-0D227FB01845}" type="parTrans" cxnId="{310666C7-C01B-4062-B696-E68A58FAC2F6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7D0362C0-8CF5-4294-80B3-EF35FC8FF374}" type="sibTrans" cxnId="{310666C7-C01B-4062-B696-E68A58FAC2F6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E6D6D1BE-5626-43ED-897F-5495D5C12550}">
      <dgm:prSet custT="1"/>
      <dgm:spPr/>
      <dgm:t>
        <a:bodyPr/>
        <a:lstStyle/>
        <a:p>
          <a:pPr rtl="0"/>
          <a:r>
            <a:rPr lang="ru-RU" sz="2400" u="sng" smtClean="0">
              <a:solidFill>
                <a:schemeClr val="tx1"/>
              </a:solidFill>
            </a:rPr>
            <a:t>Шестой принцип</a:t>
          </a:r>
          <a:r>
            <a:rPr lang="ru-RU" sz="2400" smtClean="0">
              <a:solidFill>
                <a:schemeClr val="tx1"/>
              </a:solidFill>
            </a:rPr>
            <a:t> – контролирующий</a:t>
          </a:r>
          <a:endParaRPr lang="ru-RU" sz="2400">
            <a:solidFill>
              <a:schemeClr val="tx1"/>
            </a:solidFill>
          </a:endParaRPr>
        </a:p>
      </dgm:t>
    </dgm:pt>
    <dgm:pt modelId="{D2783469-1D4F-448F-9786-14143BD16589}" type="parTrans" cxnId="{5C2A7F45-47D5-458B-8992-BEEDE874C9DE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7705D3BF-E6FE-4202-AD7B-79F187F9E20A}" type="sibTrans" cxnId="{5C2A7F45-47D5-458B-8992-BEEDE874C9DE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18BD93A2-CE13-4FCB-B951-E3534253866D}" type="pres">
      <dgm:prSet presAssocID="{327EEA70-FC56-489A-A4BB-1E9EB641BC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421397-96EA-4C81-A2A1-54011C6165E2}" type="pres">
      <dgm:prSet presAssocID="{6CAB120D-AAE8-4F29-9AC2-39F72D6BDA9D}" presName="parentText" presStyleLbl="node1" presStyleIdx="0" presStyleCnt="6" custScaleY="521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1DEC2-D499-4E68-B986-3FEBEDEE7C81}" type="pres">
      <dgm:prSet presAssocID="{B3A55E46-1596-44EB-AE2E-28E929C6A268}" presName="spacer" presStyleCnt="0"/>
      <dgm:spPr/>
    </dgm:pt>
    <dgm:pt modelId="{DA46394E-8BF8-4A05-BCD7-2E321CE43E28}" type="pres">
      <dgm:prSet presAssocID="{B7FF689D-A252-42C7-BD09-903109C8472C}" presName="parentText" presStyleLbl="node1" presStyleIdx="1" presStyleCnt="6" custScaleY="521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DAEA7-21C7-4FFC-9758-2CE8FBA439E2}" type="pres">
      <dgm:prSet presAssocID="{399576F9-BF20-436C-95D0-2F56F2AB75B0}" presName="spacer" presStyleCnt="0"/>
      <dgm:spPr/>
    </dgm:pt>
    <dgm:pt modelId="{D942E886-F2FD-44DB-BB0D-D0FB5C2C2EDF}" type="pres">
      <dgm:prSet presAssocID="{870D887A-279C-448B-AB67-5AB296FDA85E}" presName="parentText" presStyleLbl="node1" presStyleIdx="2" presStyleCnt="6" custScaleY="521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FD7C8-1024-4D2A-A2AA-725E04D5DF5F}" type="pres">
      <dgm:prSet presAssocID="{296FF34D-1F61-48B5-A85C-0CF6AAB2530C}" presName="spacer" presStyleCnt="0"/>
      <dgm:spPr/>
    </dgm:pt>
    <dgm:pt modelId="{3540A0BA-519C-4C89-8A83-4E67AE58D6DA}" type="pres">
      <dgm:prSet presAssocID="{C5589106-D9F6-4571-B8C9-26DBFD0DB66D}" presName="parentText" presStyleLbl="node1" presStyleIdx="3" presStyleCnt="6" custScaleY="521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C82C2-B4B9-4979-B49D-057D2E0F5343}" type="pres">
      <dgm:prSet presAssocID="{6DDBCD3A-3FC4-4F2A-9724-AB381C4F551D}" presName="spacer" presStyleCnt="0"/>
      <dgm:spPr/>
    </dgm:pt>
    <dgm:pt modelId="{9E7AA5EE-56EF-49D4-A234-00F01D559E4B}" type="pres">
      <dgm:prSet presAssocID="{7EFBAE0F-4A2B-491C-9057-A1790F77C0B7}" presName="parentText" presStyleLbl="node1" presStyleIdx="4" presStyleCnt="6" custScaleY="521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08F39-A50E-4E97-857E-116A02B7E7C1}" type="pres">
      <dgm:prSet presAssocID="{7D0362C0-8CF5-4294-80B3-EF35FC8FF374}" presName="spacer" presStyleCnt="0"/>
      <dgm:spPr/>
    </dgm:pt>
    <dgm:pt modelId="{D0702812-2D51-4BDC-A8ED-0D519AB6DC98}" type="pres">
      <dgm:prSet presAssocID="{E6D6D1BE-5626-43ED-897F-5495D5C12550}" presName="parentText" presStyleLbl="node1" presStyleIdx="5" presStyleCnt="6" custScaleY="521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264D88-F0C5-4D49-8559-BCA2C29EDDC1}" srcId="{327EEA70-FC56-489A-A4BB-1E9EB641BCB3}" destId="{6CAB120D-AAE8-4F29-9AC2-39F72D6BDA9D}" srcOrd="0" destOrd="0" parTransId="{AB772D94-9E3B-49A5-BCE4-C2635D4BC752}" sibTransId="{B3A55E46-1596-44EB-AE2E-28E929C6A268}"/>
    <dgm:cxn modelId="{7D86C9E0-1AE1-47DE-A677-16B2F9C0E113}" type="presOf" srcId="{B7FF689D-A252-42C7-BD09-903109C8472C}" destId="{DA46394E-8BF8-4A05-BCD7-2E321CE43E28}" srcOrd="0" destOrd="0" presId="urn:microsoft.com/office/officeart/2005/8/layout/vList2"/>
    <dgm:cxn modelId="{6A6F406B-6B5D-4433-A778-569CB1B5D10D}" type="presOf" srcId="{C5589106-D9F6-4571-B8C9-26DBFD0DB66D}" destId="{3540A0BA-519C-4C89-8A83-4E67AE58D6DA}" srcOrd="0" destOrd="0" presId="urn:microsoft.com/office/officeart/2005/8/layout/vList2"/>
    <dgm:cxn modelId="{A648F29C-CF5E-4564-9AAB-0DB784D0525D}" type="presOf" srcId="{6CAB120D-AAE8-4F29-9AC2-39F72D6BDA9D}" destId="{A6421397-96EA-4C81-A2A1-54011C6165E2}" srcOrd="0" destOrd="0" presId="urn:microsoft.com/office/officeart/2005/8/layout/vList2"/>
    <dgm:cxn modelId="{C3B405AB-A574-4113-9C6C-B90BABCC0ECC}" srcId="{327EEA70-FC56-489A-A4BB-1E9EB641BCB3}" destId="{870D887A-279C-448B-AB67-5AB296FDA85E}" srcOrd="2" destOrd="0" parTransId="{547EBA76-ABD5-406F-8EE2-19E3CE5C59D3}" sibTransId="{296FF34D-1F61-48B5-A85C-0CF6AAB2530C}"/>
    <dgm:cxn modelId="{71A8D79E-B62A-4726-AA34-9E549FDDC8CB}" type="presOf" srcId="{870D887A-279C-448B-AB67-5AB296FDA85E}" destId="{D942E886-F2FD-44DB-BB0D-D0FB5C2C2EDF}" srcOrd="0" destOrd="0" presId="urn:microsoft.com/office/officeart/2005/8/layout/vList2"/>
    <dgm:cxn modelId="{08D1D866-7237-467F-81B6-F5755C5401B1}" type="presOf" srcId="{7EFBAE0F-4A2B-491C-9057-A1790F77C0B7}" destId="{9E7AA5EE-56EF-49D4-A234-00F01D559E4B}" srcOrd="0" destOrd="0" presId="urn:microsoft.com/office/officeart/2005/8/layout/vList2"/>
    <dgm:cxn modelId="{310666C7-C01B-4062-B696-E68A58FAC2F6}" srcId="{327EEA70-FC56-489A-A4BB-1E9EB641BCB3}" destId="{7EFBAE0F-4A2B-491C-9057-A1790F77C0B7}" srcOrd="4" destOrd="0" parTransId="{F8FC2CC2-A0BC-4019-927B-0D227FB01845}" sibTransId="{7D0362C0-8CF5-4294-80B3-EF35FC8FF374}"/>
    <dgm:cxn modelId="{5A109F57-1B44-4A9D-BE18-6ADED09D6BC0}" type="presOf" srcId="{E6D6D1BE-5626-43ED-897F-5495D5C12550}" destId="{D0702812-2D51-4BDC-A8ED-0D519AB6DC98}" srcOrd="0" destOrd="0" presId="urn:microsoft.com/office/officeart/2005/8/layout/vList2"/>
    <dgm:cxn modelId="{8AE169AE-7140-4EB5-AE80-937610884A22}" type="presOf" srcId="{327EEA70-FC56-489A-A4BB-1E9EB641BCB3}" destId="{18BD93A2-CE13-4FCB-B951-E3534253866D}" srcOrd="0" destOrd="0" presId="urn:microsoft.com/office/officeart/2005/8/layout/vList2"/>
    <dgm:cxn modelId="{5C2A7F45-47D5-458B-8992-BEEDE874C9DE}" srcId="{327EEA70-FC56-489A-A4BB-1E9EB641BCB3}" destId="{E6D6D1BE-5626-43ED-897F-5495D5C12550}" srcOrd="5" destOrd="0" parTransId="{D2783469-1D4F-448F-9786-14143BD16589}" sibTransId="{7705D3BF-E6FE-4202-AD7B-79F187F9E20A}"/>
    <dgm:cxn modelId="{89CCF2BB-C5A2-4F39-9133-99098D7B9E61}" srcId="{327EEA70-FC56-489A-A4BB-1E9EB641BCB3}" destId="{C5589106-D9F6-4571-B8C9-26DBFD0DB66D}" srcOrd="3" destOrd="0" parTransId="{3393FAF3-10D0-42B1-A923-CE20C4DAA804}" sibTransId="{6DDBCD3A-3FC4-4F2A-9724-AB381C4F551D}"/>
    <dgm:cxn modelId="{3B07C83A-9389-4D8B-8DBB-6C67D2459D6D}" srcId="{327EEA70-FC56-489A-A4BB-1E9EB641BCB3}" destId="{B7FF689D-A252-42C7-BD09-903109C8472C}" srcOrd="1" destOrd="0" parTransId="{14EAEF0E-4FE8-4D24-8779-E527F93301EF}" sibTransId="{399576F9-BF20-436C-95D0-2F56F2AB75B0}"/>
    <dgm:cxn modelId="{95D3ECB8-AB53-4F74-8563-6B1E5EABDCE7}" type="presParOf" srcId="{18BD93A2-CE13-4FCB-B951-E3534253866D}" destId="{A6421397-96EA-4C81-A2A1-54011C6165E2}" srcOrd="0" destOrd="0" presId="urn:microsoft.com/office/officeart/2005/8/layout/vList2"/>
    <dgm:cxn modelId="{6C001868-328D-4A31-AE99-0E3465A0AE4A}" type="presParOf" srcId="{18BD93A2-CE13-4FCB-B951-E3534253866D}" destId="{8A31DEC2-D499-4E68-B986-3FEBEDEE7C81}" srcOrd="1" destOrd="0" presId="urn:microsoft.com/office/officeart/2005/8/layout/vList2"/>
    <dgm:cxn modelId="{B554770F-AC9D-4C85-B8D5-ABD1F8340D97}" type="presParOf" srcId="{18BD93A2-CE13-4FCB-B951-E3534253866D}" destId="{DA46394E-8BF8-4A05-BCD7-2E321CE43E28}" srcOrd="2" destOrd="0" presId="urn:microsoft.com/office/officeart/2005/8/layout/vList2"/>
    <dgm:cxn modelId="{DB714DDB-5209-43C5-AFFE-A004158DCAC0}" type="presParOf" srcId="{18BD93A2-CE13-4FCB-B951-E3534253866D}" destId="{1C3DAEA7-21C7-4FFC-9758-2CE8FBA439E2}" srcOrd="3" destOrd="0" presId="urn:microsoft.com/office/officeart/2005/8/layout/vList2"/>
    <dgm:cxn modelId="{55316D41-0A6B-48C9-8CBC-7BFDD183A135}" type="presParOf" srcId="{18BD93A2-CE13-4FCB-B951-E3534253866D}" destId="{D942E886-F2FD-44DB-BB0D-D0FB5C2C2EDF}" srcOrd="4" destOrd="0" presId="urn:microsoft.com/office/officeart/2005/8/layout/vList2"/>
    <dgm:cxn modelId="{5CD1DB6F-5F9D-4CF4-8E23-F51B9A313DB3}" type="presParOf" srcId="{18BD93A2-CE13-4FCB-B951-E3534253866D}" destId="{CC6FD7C8-1024-4D2A-A2AA-725E04D5DF5F}" srcOrd="5" destOrd="0" presId="urn:microsoft.com/office/officeart/2005/8/layout/vList2"/>
    <dgm:cxn modelId="{27A218DA-2D87-4920-86C2-6C92A3BC02F0}" type="presParOf" srcId="{18BD93A2-CE13-4FCB-B951-E3534253866D}" destId="{3540A0BA-519C-4C89-8A83-4E67AE58D6DA}" srcOrd="6" destOrd="0" presId="urn:microsoft.com/office/officeart/2005/8/layout/vList2"/>
    <dgm:cxn modelId="{0ADF23C5-6577-461C-8676-C1418E422705}" type="presParOf" srcId="{18BD93A2-CE13-4FCB-B951-E3534253866D}" destId="{B0DC82C2-B4B9-4979-B49D-057D2E0F5343}" srcOrd="7" destOrd="0" presId="urn:microsoft.com/office/officeart/2005/8/layout/vList2"/>
    <dgm:cxn modelId="{5D256D61-48E3-4F28-AF18-DED057659473}" type="presParOf" srcId="{18BD93A2-CE13-4FCB-B951-E3534253866D}" destId="{9E7AA5EE-56EF-49D4-A234-00F01D559E4B}" srcOrd="8" destOrd="0" presId="urn:microsoft.com/office/officeart/2005/8/layout/vList2"/>
    <dgm:cxn modelId="{12DB3AAD-D1C2-4C4E-9C4E-C9314A523227}" type="presParOf" srcId="{18BD93A2-CE13-4FCB-B951-E3534253866D}" destId="{A6E08F39-A50E-4E97-857E-116A02B7E7C1}" srcOrd="9" destOrd="0" presId="urn:microsoft.com/office/officeart/2005/8/layout/vList2"/>
    <dgm:cxn modelId="{265598B7-5661-42D7-BEE0-525BD5101E0F}" type="presParOf" srcId="{18BD93A2-CE13-4FCB-B951-E3534253866D}" destId="{D0702812-2D51-4BDC-A8ED-0D519AB6DC9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BD9CA3-AAD3-4218-9EF9-F7B942FF23D2}" type="doc">
      <dgm:prSet loTypeId="urn:microsoft.com/office/officeart/2005/8/layout/orgChart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456E1EC-0D1B-4688-A7B2-04B5F542883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Следуя этим принципам, формируем у учеников</a:t>
          </a:r>
          <a:endParaRPr lang="ru-RU" sz="2000" b="1" dirty="0">
            <a:solidFill>
              <a:schemeClr val="tx1"/>
            </a:solidFill>
          </a:endParaRPr>
        </a:p>
      </dgm:t>
    </dgm:pt>
    <dgm:pt modelId="{B32884DE-AA56-4C8F-AD45-F8D1E58ADFAA}" type="parTrans" cxnId="{5942A8B0-210D-4CF6-9227-0708D9824A5B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657511BF-19C2-4BA6-89C9-A3E0890E7355}" type="sibTrans" cxnId="{5942A8B0-210D-4CF6-9227-0708D9824A5B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34200CE1-3585-4839-A15B-DC48E794701D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навыки   самообразования</a:t>
          </a:r>
        </a:p>
      </dgm:t>
    </dgm:pt>
    <dgm:pt modelId="{17FAF115-D176-4B88-BD80-212BD952DE5C}" type="parTrans" cxnId="{397ADF81-833C-4AA4-B009-EF3849C05A83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94BF0A69-B44A-4E0D-AC42-0CE656AF1A1F}" type="sibTrans" cxnId="{397ADF81-833C-4AA4-B009-EF3849C05A83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7962A084-C24E-4A3E-8D90-F256808EB827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навыки критического мышления</a:t>
          </a:r>
          <a:endParaRPr lang="ru-RU" sz="1400" dirty="0">
            <a:solidFill>
              <a:schemeClr val="tx1"/>
            </a:solidFill>
          </a:endParaRPr>
        </a:p>
      </dgm:t>
    </dgm:pt>
    <dgm:pt modelId="{AD27D917-CCCD-40B0-8353-76AF3F3D7482}" type="parTrans" cxnId="{1095C6D2-043B-4966-99F9-25CD9085919C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AA1EC39A-2EBE-4281-9B86-43E5525B422D}" type="sibTrans" cxnId="{1095C6D2-043B-4966-99F9-25CD9085919C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354F5610-7D8C-4789-9FBB-0452B8355E57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навыки самостоятельной работы</a:t>
          </a:r>
          <a:endParaRPr lang="ru-RU" sz="1400" dirty="0">
            <a:solidFill>
              <a:schemeClr val="tx1"/>
            </a:solidFill>
          </a:endParaRPr>
        </a:p>
      </dgm:t>
    </dgm:pt>
    <dgm:pt modelId="{4453287B-870D-4FC7-9DD6-BA9695EFE446}" type="parTrans" cxnId="{452F17A7-3C23-45D4-B2BE-DEC0EFD4BB73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30A2FE87-48AB-426F-A480-9AE920B7170D}" type="sibTrans" cxnId="{452F17A7-3C23-45D4-B2BE-DEC0EFD4BB73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CFE3A0BC-5AB6-4D7A-BB5C-E4AE6D466F31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навыки самоорганизации</a:t>
          </a:r>
          <a:endParaRPr lang="ru-RU" sz="1400" dirty="0">
            <a:solidFill>
              <a:schemeClr val="tx1"/>
            </a:solidFill>
          </a:endParaRPr>
        </a:p>
      </dgm:t>
    </dgm:pt>
    <dgm:pt modelId="{0B6C7E94-3F9D-4A75-B63B-3570FF2DA384}" type="parTrans" cxnId="{B706EC8D-4CB3-4A63-82D8-B9DE26BB4F4F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9E64FD5A-2E16-4533-AD63-656E3C143FB2}" type="sibTrans" cxnId="{B706EC8D-4CB3-4A63-82D8-B9DE26BB4F4F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7F8D259F-477E-4741-AD19-EC2D44BAE1A7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Навыки самоконтроля</a:t>
          </a:r>
          <a:endParaRPr lang="ru-RU" sz="1400" dirty="0">
            <a:solidFill>
              <a:schemeClr val="tx1"/>
            </a:solidFill>
          </a:endParaRPr>
        </a:p>
      </dgm:t>
    </dgm:pt>
    <dgm:pt modelId="{D75AF180-DEA6-4ECB-B6D4-7C2CCA3A5ACC}" type="parTrans" cxnId="{2441E1D7-0123-414F-92DE-E07B615F4C5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D62AAF27-2614-49DB-B740-D69D6D80C588}" type="sibTrans" cxnId="{2441E1D7-0123-414F-92DE-E07B615F4C5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298BBB22-A03E-4803-92B7-F9A6274E2288}" type="pres">
      <dgm:prSet presAssocID="{88BD9CA3-AAD3-4218-9EF9-F7B942FF23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1975E02-C48D-4485-AAAB-2DE871EACF26}" type="pres">
      <dgm:prSet presAssocID="{3456E1EC-0D1B-4688-A7B2-04B5F542883A}" presName="hierRoot1" presStyleCnt="0">
        <dgm:presLayoutVars>
          <dgm:hierBranch val="init"/>
        </dgm:presLayoutVars>
      </dgm:prSet>
      <dgm:spPr/>
    </dgm:pt>
    <dgm:pt modelId="{08F98E0B-F31D-4FA8-880E-ED5D40ED6100}" type="pres">
      <dgm:prSet presAssocID="{3456E1EC-0D1B-4688-A7B2-04B5F542883A}" presName="rootComposite1" presStyleCnt="0"/>
      <dgm:spPr/>
    </dgm:pt>
    <dgm:pt modelId="{ADB55707-3CC5-4B9C-9E4B-D2CB1998E216}" type="pres">
      <dgm:prSet presAssocID="{3456E1EC-0D1B-4688-A7B2-04B5F542883A}" presName="rootText1" presStyleLbl="node0" presStyleIdx="0" presStyleCnt="1" custScaleX="635809" custScaleY="331451" custLinFactY="-100000" custLinFactNeighborX="-7083" custLinFactNeighborY="-1676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E0DE4C-2D9B-4BBB-B5EE-C331EE6C9DEB}" type="pres">
      <dgm:prSet presAssocID="{3456E1EC-0D1B-4688-A7B2-04B5F542883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AE080EB-6EED-49DF-BA5B-782AC31C02DB}" type="pres">
      <dgm:prSet presAssocID="{3456E1EC-0D1B-4688-A7B2-04B5F542883A}" presName="hierChild2" presStyleCnt="0"/>
      <dgm:spPr/>
    </dgm:pt>
    <dgm:pt modelId="{D88E28D2-ABBE-4A2E-9B2E-D96B18E814EB}" type="pres">
      <dgm:prSet presAssocID="{17FAF115-D176-4B88-BD80-212BD952DE5C}" presName="Name37" presStyleLbl="parChTrans1D2" presStyleIdx="0" presStyleCnt="5"/>
      <dgm:spPr/>
      <dgm:t>
        <a:bodyPr/>
        <a:lstStyle/>
        <a:p>
          <a:endParaRPr lang="ru-RU"/>
        </a:p>
      </dgm:t>
    </dgm:pt>
    <dgm:pt modelId="{C00EC93B-0C6E-448D-9DB9-B81E93B609BD}" type="pres">
      <dgm:prSet presAssocID="{34200CE1-3585-4839-A15B-DC48E794701D}" presName="hierRoot2" presStyleCnt="0">
        <dgm:presLayoutVars>
          <dgm:hierBranch val="init"/>
        </dgm:presLayoutVars>
      </dgm:prSet>
      <dgm:spPr/>
    </dgm:pt>
    <dgm:pt modelId="{60F223DD-5FC4-45DE-BA46-3F34DDB18BF0}" type="pres">
      <dgm:prSet presAssocID="{34200CE1-3585-4839-A15B-DC48E794701D}" presName="rootComposite" presStyleCnt="0"/>
      <dgm:spPr/>
    </dgm:pt>
    <dgm:pt modelId="{D82DB898-3F53-415F-B6C5-8A536621BBFC}" type="pres">
      <dgm:prSet presAssocID="{34200CE1-3585-4839-A15B-DC48E794701D}" presName="rootText" presStyleLbl="node2" presStyleIdx="0" presStyleCnt="5" custScaleX="191392" custScaleY="3154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DA5F84-5346-4C37-BA15-EE75DF01AA8C}" type="pres">
      <dgm:prSet presAssocID="{34200CE1-3585-4839-A15B-DC48E794701D}" presName="rootConnector" presStyleLbl="node2" presStyleIdx="0" presStyleCnt="5"/>
      <dgm:spPr/>
      <dgm:t>
        <a:bodyPr/>
        <a:lstStyle/>
        <a:p>
          <a:endParaRPr lang="ru-RU"/>
        </a:p>
      </dgm:t>
    </dgm:pt>
    <dgm:pt modelId="{4C9A914D-90B0-4763-BB1A-7DC38ED5C149}" type="pres">
      <dgm:prSet presAssocID="{34200CE1-3585-4839-A15B-DC48E794701D}" presName="hierChild4" presStyleCnt="0"/>
      <dgm:spPr/>
    </dgm:pt>
    <dgm:pt modelId="{F8DED497-5AF8-431B-9288-87BC501E14B9}" type="pres">
      <dgm:prSet presAssocID="{34200CE1-3585-4839-A15B-DC48E794701D}" presName="hierChild5" presStyleCnt="0"/>
      <dgm:spPr/>
    </dgm:pt>
    <dgm:pt modelId="{EF8E6717-3EDA-45D1-B476-F41288DCBB6E}" type="pres">
      <dgm:prSet presAssocID="{AD27D917-CCCD-40B0-8353-76AF3F3D7482}" presName="Name37" presStyleLbl="parChTrans1D2" presStyleIdx="1" presStyleCnt="5"/>
      <dgm:spPr/>
      <dgm:t>
        <a:bodyPr/>
        <a:lstStyle/>
        <a:p>
          <a:endParaRPr lang="ru-RU"/>
        </a:p>
      </dgm:t>
    </dgm:pt>
    <dgm:pt modelId="{F8DB316F-6A9F-4176-BD25-50692D3173C8}" type="pres">
      <dgm:prSet presAssocID="{7962A084-C24E-4A3E-8D90-F256808EB827}" presName="hierRoot2" presStyleCnt="0">
        <dgm:presLayoutVars>
          <dgm:hierBranch val="init"/>
        </dgm:presLayoutVars>
      </dgm:prSet>
      <dgm:spPr/>
    </dgm:pt>
    <dgm:pt modelId="{4EAC65E7-8720-48EF-9883-20F18E3ACC84}" type="pres">
      <dgm:prSet presAssocID="{7962A084-C24E-4A3E-8D90-F256808EB827}" presName="rootComposite" presStyleCnt="0"/>
      <dgm:spPr/>
    </dgm:pt>
    <dgm:pt modelId="{F82FDB66-6E6A-48AE-AEDC-EF4ABF8F468E}" type="pres">
      <dgm:prSet presAssocID="{7962A084-C24E-4A3E-8D90-F256808EB827}" presName="rootText" presStyleLbl="node2" presStyleIdx="1" presStyleCnt="5" custScaleX="191392" custScaleY="3154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1B19D8-BA27-44EE-A0BA-F7D4A091B441}" type="pres">
      <dgm:prSet presAssocID="{7962A084-C24E-4A3E-8D90-F256808EB827}" presName="rootConnector" presStyleLbl="node2" presStyleIdx="1" presStyleCnt="5"/>
      <dgm:spPr/>
      <dgm:t>
        <a:bodyPr/>
        <a:lstStyle/>
        <a:p>
          <a:endParaRPr lang="ru-RU"/>
        </a:p>
      </dgm:t>
    </dgm:pt>
    <dgm:pt modelId="{E7059F51-A914-454E-8AB7-94CE0EC823CA}" type="pres">
      <dgm:prSet presAssocID="{7962A084-C24E-4A3E-8D90-F256808EB827}" presName="hierChild4" presStyleCnt="0"/>
      <dgm:spPr/>
    </dgm:pt>
    <dgm:pt modelId="{BA0795F5-CA28-4677-A08D-E15B0BE5CB7A}" type="pres">
      <dgm:prSet presAssocID="{7962A084-C24E-4A3E-8D90-F256808EB827}" presName="hierChild5" presStyleCnt="0"/>
      <dgm:spPr/>
    </dgm:pt>
    <dgm:pt modelId="{DA56368F-C254-4F11-A82A-876C07F4A9FB}" type="pres">
      <dgm:prSet presAssocID="{4453287B-870D-4FC7-9DD6-BA9695EFE446}" presName="Name37" presStyleLbl="parChTrans1D2" presStyleIdx="2" presStyleCnt="5"/>
      <dgm:spPr/>
      <dgm:t>
        <a:bodyPr/>
        <a:lstStyle/>
        <a:p>
          <a:endParaRPr lang="ru-RU"/>
        </a:p>
      </dgm:t>
    </dgm:pt>
    <dgm:pt modelId="{1266627C-8FEA-4AAE-AA51-3C31AB963B25}" type="pres">
      <dgm:prSet presAssocID="{354F5610-7D8C-4789-9FBB-0452B8355E57}" presName="hierRoot2" presStyleCnt="0">
        <dgm:presLayoutVars>
          <dgm:hierBranch val="init"/>
        </dgm:presLayoutVars>
      </dgm:prSet>
      <dgm:spPr/>
    </dgm:pt>
    <dgm:pt modelId="{1D7448ED-6BA4-47E7-8897-B4559C3BA186}" type="pres">
      <dgm:prSet presAssocID="{354F5610-7D8C-4789-9FBB-0452B8355E57}" presName="rootComposite" presStyleCnt="0"/>
      <dgm:spPr/>
    </dgm:pt>
    <dgm:pt modelId="{FD616228-7973-452F-AD63-415FF6687537}" type="pres">
      <dgm:prSet presAssocID="{354F5610-7D8C-4789-9FBB-0452B8355E57}" presName="rootText" presStyleLbl="node2" presStyleIdx="2" presStyleCnt="5" custScaleX="191392" custScaleY="3154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26A1AA-EC5C-497B-8678-963D60889891}" type="pres">
      <dgm:prSet presAssocID="{354F5610-7D8C-4789-9FBB-0452B8355E57}" presName="rootConnector" presStyleLbl="node2" presStyleIdx="2" presStyleCnt="5"/>
      <dgm:spPr/>
      <dgm:t>
        <a:bodyPr/>
        <a:lstStyle/>
        <a:p>
          <a:endParaRPr lang="ru-RU"/>
        </a:p>
      </dgm:t>
    </dgm:pt>
    <dgm:pt modelId="{730EADBB-D917-4306-9FD7-049DD0064B40}" type="pres">
      <dgm:prSet presAssocID="{354F5610-7D8C-4789-9FBB-0452B8355E57}" presName="hierChild4" presStyleCnt="0"/>
      <dgm:spPr/>
    </dgm:pt>
    <dgm:pt modelId="{A5812186-7587-41C0-B4F9-58244DE24B00}" type="pres">
      <dgm:prSet presAssocID="{354F5610-7D8C-4789-9FBB-0452B8355E57}" presName="hierChild5" presStyleCnt="0"/>
      <dgm:spPr/>
    </dgm:pt>
    <dgm:pt modelId="{4DD40D4B-BB95-4B4F-9D5A-1076A09323A1}" type="pres">
      <dgm:prSet presAssocID="{0B6C7E94-3F9D-4A75-B63B-3570FF2DA384}" presName="Name37" presStyleLbl="parChTrans1D2" presStyleIdx="3" presStyleCnt="5"/>
      <dgm:spPr/>
      <dgm:t>
        <a:bodyPr/>
        <a:lstStyle/>
        <a:p>
          <a:endParaRPr lang="ru-RU"/>
        </a:p>
      </dgm:t>
    </dgm:pt>
    <dgm:pt modelId="{BF88F47B-2520-47AF-9F6F-1A5C98657157}" type="pres">
      <dgm:prSet presAssocID="{CFE3A0BC-5AB6-4D7A-BB5C-E4AE6D466F31}" presName="hierRoot2" presStyleCnt="0">
        <dgm:presLayoutVars>
          <dgm:hierBranch val="init"/>
        </dgm:presLayoutVars>
      </dgm:prSet>
      <dgm:spPr/>
    </dgm:pt>
    <dgm:pt modelId="{CC68BE3C-9AFF-49A4-BC9A-053D8FF86641}" type="pres">
      <dgm:prSet presAssocID="{CFE3A0BC-5AB6-4D7A-BB5C-E4AE6D466F31}" presName="rootComposite" presStyleCnt="0"/>
      <dgm:spPr/>
    </dgm:pt>
    <dgm:pt modelId="{BB65BA91-12FC-433E-BEC1-6647E84AD225}" type="pres">
      <dgm:prSet presAssocID="{CFE3A0BC-5AB6-4D7A-BB5C-E4AE6D466F31}" presName="rootText" presStyleLbl="node2" presStyleIdx="3" presStyleCnt="5" custScaleX="191392" custScaleY="3154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81CA6B-49CD-4E05-9BAA-A7E474F6A745}" type="pres">
      <dgm:prSet presAssocID="{CFE3A0BC-5AB6-4D7A-BB5C-E4AE6D466F31}" presName="rootConnector" presStyleLbl="node2" presStyleIdx="3" presStyleCnt="5"/>
      <dgm:spPr/>
      <dgm:t>
        <a:bodyPr/>
        <a:lstStyle/>
        <a:p>
          <a:endParaRPr lang="ru-RU"/>
        </a:p>
      </dgm:t>
    </dgm:pt>
    <dgm:pt modelId="{F431041A-F049-45C4-AD11-6F20AB2E0E5A}" type="pres">
      <dgm:prSet presAssocID="{CFE3A0BC-5AB6-4D7A-BB5C-E4AE6D466F31}" presName="hierChild4" presStyleCnt="0"/>
      <dgm:spPr/>
    </dgm:pt>
    <dgm:pt modelId="{2360B6E4-CF29-4600-98B1-95494F0E9F98}" type="pres">
      <dgm:prSet presAssocID="{CFE3A0BC-5AB6-4D7A-BB5C-E4AE6D466F31}" presName="hierChild5" presStyleCnt="0"/>
      <dgm:spPr/>
    </dgm:pt>
    <dgm:pt modelId="{8B2A2C4C-D434-4139-8B03-A87C5F7384CB}" type="pres">
      <dgm:prSet presAssocID="{D75AF180-DEA6-4ECB-B6D4-7C2CCA3A5ACC}" presName="Name37" presStyleLbl="parChTrans1D2" presStyleIdx="4" presStyleCnt="5"/>
      <dgm:spPr/>
      <dgm:t>
        <a:bodyPr/>
        <a:lstStyle/>
        <a:p>
          <a:endParaRPr lang="ru-RU"/>
        </a:p>
      </dgm:t>
    </dgm:pt>
    <dgm:pt modelId="{4F38EF25-C72C-4868-8895-00755A802B48}" type="pres">
      <dgm:prSet presAssocID="{7F8D259F-477E-4741-AD19-EC2D44BAE1A7}" presName="hierRoot2" presStyleCnt="0">
        <dgm:presLayoutVars>
          <dgm:hierBranch val="init"/>
        </dgm:presLayoutVars>
      </dgm:prSet>
      <dgm:spPr/>
    </dgm:pt>
    <dgm:pt modelId="{FEC658DB-6CF5-4ACB-A02C-3979A5EC9296}" type="pres">
      <dgm:prSet presAssocID="{7F8D259F-477E-4741-AD19-EC2D44BAE1A7}" presName="rootComposite" presStyleCnt="0"/>
      <dgm:spPr/>
    </dgm:pt>
    <dgm:pt modelId="{0EB99AC0-C65A-4EAB-883F-18E1CAAD7655}" type="pres">
      <dgm:prSet presAssocID="{7F8D259F-477E-4741-AD19-EC2D44BAE1A7}" presName="rootText" presStyleLbl="node2" presStyleIdx="4" presStyleCnt="5" custScaleX="191392" custScaleY="3154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D22350-78FE-4BD6-9401-938E9BE749A8}" type="pres">
      <dgm:prSet presAssocID="{7F8D259F-477E-4741-AD19-EC2D44BAE1A7}" presName="rootConnector" presStyleLbl="node2" presStyleIdx="4" presStyleCnt="5"/>
      <dgm:spPr/>
      <dgm:t>
        <a:bodyPr/>
        <a:lstStyle/>
        <a:p>
          <a:endParaRPr lang="ru-RU"/>
        </a:p>
      </dgm:t>
    </dgm:pt>
    <dgm:pt modelId="{F9FC3FE8-2B39-4A0F-B04A-3DDAEC90A64A}" type="pres">
      <dgm:prSet presAssocID="{7F8D259F-477E-4741-AD19-EC2D44BAE1A7}" presName="hierChild4" presStyleCnt="0"/>
      <dgm:spPr/>
    </dgm:pt>
    <dgm:pt modelId="{9BB7E55D-7C77-4DDA-B930-982F4312765A}" type="pres">
      <dgm:prSet presAssocID="{7F8D259F-477E-4741-AD19-EC2D44BAE1A7}" presName="hierChild5" presStyleCnt="0"/>
      <dgm:spPr/>
    </dgm:pt>
    <dgm:pt modelId="{B0244CD6-626A-4047-9452-A2BB15AA5A6D}" type="pres">
      <dgm:prSet presAssocID="{3456E1EC-0D1B-4688-A7B2-04B5F542883A}" presName="hierChild3" presStyleCnt="0"/>
      <dgm:spPr/>
    </dgm:pt>
  </dgm:ptLst>
  <dgm:cxnLst>
    <dgm:cxn modelId="{EB3E9F97-0D67-4DE6-BD90-4C215602BECB}" type="presOf" srcId="{0B6C7E94-3F9D-4A75-B63B-3570FF2DA384}" destId="{4DD40D4B-BB95-4B4F-9D5A-1076A09323A1}" srcOrd="0" destOrd="0" presId="urn:microsoft.com/office/officeart/2005/8/layout/orgChart1"/>
    <dgm:cxn modelId="{5AAA0635-6764-46C9-9A67-38AC3FBF23CF}" type="presOf" srcId="{34200CE1-3585-4839-A15B-DC48E794701D}" destId="{D82DB898-3F53-415F-B6C5-8A536621BBFC}" srcOrd="0" destOrd="0" presId="urn:microsoft.com/office/officeart/2005/8/layout/orgChart1"/>
    <dgm:cxn modelId="{68482A76-6405-4BAF-B324-24566D146A6F}" type="presOf" srcId="{17FAF115-D176-4B88-BD80-212BD952DE5C}" destId="{D88E28D2-ABBE-4A2E-9B2E-D96B18E814EB}" srcOrd="0" destOrd="0" presId="urn:microsoft.com/office/officeart/2005/8/layout/orgChart1"/>
    <dgm:cxn modelId="{541DD86D-9893-427B-B92E-98A52FB7B102}" type="presOf" srcId="{CFE3A0BC-5AB6-4D7A-BB5C-E4AE6D466F31}" destId="{BB65BA91-12FC-433E-BEC1-6647E84AD225}" srcOrd="0" destOrd="0" presId="urn:microsoft.com/office/officeart/2005/8/layout/orgChart1"/>
    <dgm:cxn modelId="{ABCCA047-0519-4A99-B4FE-C502A2D9DD4E}" type="presOf" srcId="{4453287B-870D-4FC7-9DD6-BA9695EFE446}" destId="{DA56368F-C254-4F11-A82A-876C07F4A9FB}" srcOrd="0" destOrd="0" presId="urn:microsoft.com/office/officeart/2005/8/layout/orgChart1"/>
    <dgm:cxn modelId="{1095C6D2-043B-4966-99F9-25CD9085919C}" srcId="{3456E1EC-0D1B-4688-A7B2-04B5F542883A}" destId="{7962A084-C24E-4A3E-8D90-F256808EB827}" srcOrd="1" destOrd="0" parTransId="{AD27D917-CCCD-40B0-8353-76AF3F3D7482}" sibTransId="{AA1EC39A-2EBE-4281-9B86-43E5525B422D}"/>
    <dgm:cxn modelId="{57CF8F85-43A5-46E8-B3EE-90001F4681EA}" type="presOf" srcId="{3456E1EC-0D1B-4688-A7B2-04B5F542883A}" destId="{59E0DE4C-2D9B-4BBB-B5EE-C331EE6C9DEB}" srcOrd="1" destOrd="0" presId="urn:microsoft.com/office/officeart/2005/8/layout/orgChart1"/>
    <dgm:cxn modelId="{27E54737-791D-4BA3-9B5C-1B08795BEC2F}" type="presOf" srcId="{3456E1EC-0D1B-4688-A7B2-04B5F542883A}" destId="{ADB55707-3CC5-4B9C-9E4B-D2CB1998E216}" srcOrd="0" destOrd="0" presId="urn:microsoft.com/office/officeart/2005/8/layout/orgChart1"/>
    <dgm:cxn modelId="{26430F1B-4B66-4A8B-8F45-0D5888685130}" type="presOf" srcId="{7962A084-C24E-4A3E-8D90-F256808EB827}" destId="{F82FDB66-6E6A-48AE-AEDC-EF4ABF8F468E}" srcOrd="0" destOrd="0" presId="urn:microsoft.com/office/officeart/2005/8/layout/orgChart1"/>
    <dgm:cxn modelId="{46E5B4B0-FAE6-4A01-A675-92A7BF5B8462}" type="presOf" srcId="{354F5610-7D8C-4789-9FBB-0452B8355E57}" destId="{2E26A1AA-EC5C-497B-8678-963D60889891}" srcOrd="1" destOrd="0" presId="urn:microsoft.com/office/officeart/2005/8/layout/orgChart1"/>
    <dgm:cxn modelId="{4B1E2F65-3B74-4ABB-B032-0E48AB6A9C25}" type="presOf" srcId="{CFE3A0BC-5AB6-4D7A-BB5C-E4AE6D466F31}" destId="{E981CA6B-49CD-4E05-9BAA-A7E474F6A745}" srcOrd="1" destOrd="0" presId="urn:microsoft.com/office/officeart/2005/8/layout/orgChart1"/>
    <dgm:cxn modelId="{99328346-09D6-4536-8DBA-5A0ED66E5CA7}" type="presOf" srcId="{354F5610-7D8C-4789-9FBB-0452B8355E57}" destId="{FD616228-7973-452F-AD63-415FF6687537}" srcOrd="0" destOrd="0" presId="urn:microsoft.com/office/officeart/2005/8/layout/orgChart1"/>
    <dgm:cxn modelId="{9AD68F47-2DEB-4544-9462-6B6AC96EB5E2}" type="presOf" srcId="{88BD9CA3-AAD3-4218-9EF9-F7B942FF23D2}" destId="{298BBB22-A03E-4803-92B7-F9A6274E2288}" srcOrd="0" destOrd="0" presId="urn:microsoft.com/office/officeart/2005/8/layout/orgChart1"/>
    <dgm:cxn modelId="{2441E1D7-0123-414F-92DE-E07B615F4C5E}" srcId="{3456E1EC-0D1B-4688-A7B2-04B5F542883A}" destId="{7F8D259F-477E-4741-AD19-EC2D44BAE1A7}" srcOrd="4" destOrd="0" parTransId="{D75AF180-DEA6-4ECB-B6D4-7C2CCA3A5ACC}" sibTransId="{D62AAF27-2614-49DB-B740-D69D6D80C588}"/>
    <dgm:cxn modelId="{022978B4-C80B-46C0-9435-4F24FDA6D800}" type="presOf" srcId="{D75AF180-DEA6-4ECB-B6D4-7C2CCA3A5ACC}" destId="{8B2A2C4C-D434-4139-8B03-A87C5F7384CB}" srcOrd="0" destOrd="0" presId="urn:microsoft.com/office/officeart/2005/8/layout/orgChart1"/>
    <dgm:cxn modelId="{397ADF81-833C-4AA4-B009-EF3849C05A83}" srcId="{3456E1EC-0D1B-4688-A7B2-04B5F542883A}" destId="{34200CE1-3585-4839-A15B-DC48E794701D}" srcOrd="0" destOrd="0" parTransId="{17FAF115-D176-4B88-BD80-212BD952DE5C}" sibTransId="{94BF0A69-B44A-4E0D-AC42-0CE656AF1A1F}"/>
    <dgm:cxn modelId="{452F17A7-3C23-45D4-B2BE-DEC0EFD4BB73}" srcId="{3456E1EC-0D1B-4688-A7B2-04B5F542883A}" destId="{354F5610-7D8C-4789-9FBB-0452B8355E57}" srcOrd="2" destOrd="0" parTransId="{4453287B-870D-4FC7-9DD6-BA9695EFE446}" sibTransId="{30A2FE87-48AB-426F-A480-9AE920B7170D}"/>
    <dgm:cxn modelId="{B706EC8D-4CB3-4A63-82D8-B9DE26BB4F4F}" srcId="{3456E1EC-0D1B-4688-A7B2-04B5F542883A}" destId="{CFE3A0BC-5AB6-4D7A-BB5C-E4AE6D466F31}" srcOrd="3" destOrd="0" parTransId="{0B6C7E94-3F9D-4A75-B63B-3570FF2DA384}" sibTransId="{9E64FD5A-2E16-4533-AD63-656E3C143FB2}"/>
    <dgm:cxn modelId="{5942A8B0-210D-4CF6-9227-0708D9824A5B}" srcId="{88BD9CA3-AAD3-4218-9EF9-F7B942FF23D2}" destId="{3456E1EC-0D1B-4688-A7B2-04B5F542883A}" srcOrd="0" destOrd="0" parTransId="{B32884DE-AA56-4C8F-AD45-F8D1E58ADFAA}" sibTransId="{657511BF-19C2-4BA6-89C9-A3E0890E7355}"/>
    <dgm:cxn modelId="{1680DA18-1C61-416F-BB20-04FAA9B03717}" type="presOf" srcId="{AD27D917-CCCD-40B0-8353-76AF3F3D7482}" destId="{EF8E6717-3EDA-45D1-B476-F41288DCBB6E}" srcOrd="0" destOrd="0" presId="urn:microsoft.com/office/officeart/2005/8/layout/orgChart1"/>
    <dgm:cxn modelId="{B9E2802A-E5CB-43B5-9926-0F62B632FF29}" type="presOf" srcId="{7F8D259F-477E-4741-AD19-EC2D44BAE1A7}" destId="{3DD22350-78FE-4BD6-9401-938E9BE749A8}" srcOrd="1" destOrd="0" presId="urn:microsoft.com/office/officeart/2005/8/layout/orgChart1"/>
    <dgm:cxn modelId="{3393723F-4361-49A7-8B2E-D1038968191C}" type="presOf" srcId="{34200CE1-3585-4839-A15B-DC48E794701D}" destId="{5CDA5F84-5346-4C37-BA15-EE75DF01AA8C}" srcOrd="1" destOrd="0" presId="urn:microsoft.com/office/officeart/2005/8/layout/orgChart1"/>
    <dgm:cxn modelId="{19835E4D-FB8B-4DE9-BF02-77565DC4B5B5}" type="presOf" srcId="{7962A084-C24E-4A3E-8D90-F256808EB827}" destId="{3F1B19D8-BA27-44EE-A0BA-F7D4A091B441}" srcOrd="1" destOrd="0" presId="urn:microsoft.com/office/officeart/2005/8/layout/orgChart1"/>
    <dgm:cxn modelId="{B4F54580-9152-48D7-AC48-E74CC202801C}" type="presOf" srcId="{7F8D259F-477E-4741-AD19-EC2D44BAE1A7}" destId="{0EB99AC0-C65A-4EAB-883F-18E1CAAD7655}" srcOrd="0" destOrd="0" presId="urn:microsoft.com/office/officeart/2005/8/layout/orgChart1"/>
    <dgm:cxn modelId="{46F29A69-DD3B-4490-B238-1687587C105A}" type="presParOf" srcId="{298BBB22-A03E-4803-92B7-F9A6274E2288}" destId="{51975E02-C48D-4485-AAAB-2DE871EACF26}" srcOrd="0" destOrd="0" presId="urn:microsoft.com/office/officeart/2005/8/layout/orgChart1"/>
    <dgm:cxn modelId="{ECCC18A2-E713-421A-A496-809D6F5673AD}" type="presParOf" srcId="{51975E02-C48D-4485-AAAB-2DE871EACF26}" destId="{08F98E0B-F31D-4FA8-880E-ED5D40ED6100}" srcOrd="0" destOrd="0" presId="urn:microsoft.com/office/officeart/2005/8/layout/orgChart1"/>
    <dgm:cxn modelId="{17AA5E99-9E33-4AD0-960E-1C901927C2E2}" type="presParOf" srcId="{08F98E0B-F31D-4FA8-880E-ED5D40ED6100}" destId="{ADB55707-3CC5-4B9C-9E4B-D2CB1998E216}" srcOrd="0" destOrd="0" presId="urn:microsoft.com/office/officeart/2005/8/layout/orgChart1"/>
    <dgm:cxn modelId="{B9F9CBBB-56EF-462D-90E3-D2467B1F4A3A}" type="presParOf" srcId="{08F98E0B-F31D-4FA8-880E-ED5D40ED6100}" destId="{59E0DE4C-2D9B-4BBB-B5EE-C331EE6C9DEB}" srcOrd="1" destOrd="0" presId="urn:microsoft.com/office/officeart/2005/8/layout/orgChart1"/>
    <dgm:cxn modelId="{4EDC5FBD-8D9B-4832-84F8-13D42BAE956A}" type="presParOf" srcId="{51975E02-C48D-4485-AAAB-2DE871EACF26}" destId="{3AE080EB-6EED-49DF-BA5B-782AC31C02DB}" srcOrd="1" destOrd="0" presId="urn:microsoft.com/office/officeart/2005/8/layout/orgChart1"/>
    <dgm:cxn modelId="{F8A988B9-39FC-4F37-BA74-C45DFA3F61DA}" type="presParOf" srcId="{3AE080EB-6EED-49DF-BA5B-782AC31C02DB}" destId="{D88E28D2-ABBE-4A2E-9B2E-D96B18E814EB}" srcOrd="0" destOrd="0" presId="urn:microsoft.com/office/officeart/2005/8/layout/orgChart1"/>
    <dgm:cxn modelId="{7B4F7F09-35E1-4705-8D8F-DAAAA822739F}" type="presParOf" srcId="{3AE080EB-6EED-49DF-BA5B-782AC31C02DB}" destId="{C00EC93B-0C6E-448D-9DB9-B81E93B609BD}" srcOrd="1" destOrd="0" presId="urn:microsoft.com/office/officeart/2005/8/layout/orgChart1"/>
    <dgm:cxn modelId="{6B710404-2CF6-4260-9805-AD5A57C26DD7}" type="presParOf" srcId="{C00EC93B-0C6E-448D-9DB9-B81E93B609BD}" destId="{60F223DD-5FC4-45DE-BA46-3F34DDB18BF0}" srcOrd="0" destOrd="0" presId="urn:microsoft.com/office/officeart/2005/8/layout/orgChart1"/>
    <dgm:cxn modelId="{3947E9CE-5C12-41EB-8C31-07AF20D3FA9F}" type="presParOf" srcId="{60F223DD-5FC4-45DE-BA46-3F34DDB18BF0}" destId="{D82DB898-3F53-415F-B6C5-8A536621BBFC}" srcOrd="0" destOrd="0" presId="urn:microsoft.com/office/officeart/2005/8/layout/orgChart1"/>
    <dgm:cxn modelId="{981CFE7F-B086-49A5-A6B3-AA91EE51E711}" type="presParOf" srcId="{60F223DD-5FC4-45DE-BA46-3F34DDB18BF0}" destId="{5CDA5F84-5346-4C37-BA15-EE75DF01AA8C}" srcOrd="1" destOrd="0" presId="urn:microsoft.com/office/officeart/2005/8/layout/orgChart1"/>
    <dgm:cxn modelId="{65666B04-7A9A-40E4-ABB7-361A50B08F49}" type="presParOf" srcId="{C00EC93B-0C6E-448D-9DB9-B81E93B609BD}" destId="{4C9A914D-90B0-4763-BB1A-7DC38ED5C149}" srcOrd="1" destOrd="0" presId="urn:microsoft.com/office/officeart/2005/8/layout/orgChart1"/>
    <dgm:cxn modelId="{86098E91-2618-446B-A9A6-731AC41300D6}" type="presParOf" srcId="{C00EC93B-0C6E-448D-9DB9-B81E93B609BD}" destId="{F8DED497-5AF8-431B-9288-87BC501E14B9}" srcOrd="2" destOrd="0" presId="urn:microsoft.com/office/officeart/2005/8/layout/orgChart1"/>
    <dgm:cxn modelId="{EB6320ED-B360-47CF-BB09-26B0E6DA7394}" type="presParOf" srcId="{3AE080EB-6EED-49DF-BA5B-782AC31C02DB}" destId="{EF8E6717-3EDA-45D1-B476-F41288DCBB6E}" srcOrd="2" destOrd="0" presId="urn:microsoft.com/office/officeart/2005/8/layout/orgChart1"/>
    <dgm:cxn modelId="{769F4F04-57D4-4640-8F6E-67857593D532}" type="presParOf" srcId="{3AE080EB-6EED-49DF-BA5B-782AC31C02DB}" destId="{F8DB316F-6A9F-4176-BD25-50692D3173C8}" srcOrd="3" destOrd="0" presId="urn:microsoft.com/office/officeart/2005/8/layout/orgChart1"/>
    <dgm:cxn modelId="{15FC703D-4BD5-4323-97D9-7AA04B530C83}" type="presParOf" srcId="{F8DB316F-6A9F-4176-BD25-50692D3173C8}" destId="{4EAC65E7-8720-48EF-9883-20F18E3ACC84}" srcOrd="0" destOrd="0" presId="urn:microsoft.com/office/officeart/2005/8/layout/orgChart1"/>
    <dgm:cxn modelId="{D66A0E53-8889-43AF-B279-DCC3CAE31CE8}" type="presParOf" srcId="{4EAC65E7-8720-48EF-9883-20F18E3ACC84}" destId="{F82FDB66-6E6A-48AE-AEDC-EF4ABF8F468E}" srcOrd="0" destOrd="0" presId="urn:microsoft.com/office/officeart/2005/8/layout/orgChart1"/>
    <dgm:cxn modelId="{B52E6746-AC39-42ED-83D5-F26B7CB19BFF}" type="presParOf" srcId="{4EAC65E7-8720-48EF-9883-20F18E3ACC84}" destId="{3F1B19D8-BA27-44EE-A0BA-F7D4A091B441}" srcOrd="1" destOrd="0" presId="urn:microsoft.com/office/officeart/2005/8/layout/orgChart1"/>
    <dgm:cxn modelId="{C85AF4E2-620B-48CF-B04F-293885B42B9E}" type="presParOf" srcId="{F8DB316F-6A9F-4176-BD25-50692D3173C8}" destId="{E7059F51-A914-454E-8AB7-94CE0EC823CA}" srcOrd="1" destOrd="0" presId="urn:microsoft.com/office/officeart/2005/8/layout/orgChart1"/>
    <dgm:cxn modelId="{76C62A9B-8168-46D0-ACA9-2564CC488B78}" type="presParOf" srcId="{F8DB316F-6A9F-4176-BD25-50692D3173C8}" destId="{BA0795F5-CA28-4677-A08D-E15B0BE5CB7A}" srcOrd="2" destOrd="0" presId="urn:microsoft.com/office/officeart/2005/8/layout/orgChart1"/>
    <dgm:cxn modelId="{B6780A5A-214D-4D19-9A39-48F4EBD462C1}" type="presParOf" srcId="{3AE080EB-6EED-49DF-BA5B-782AC31C02DB}" destId="{DA56368F-C254-4F11-A82A-876C07F4A9FB}" srcOrd="4" destOrd="0" presId="urn:microsoft.com/office/officeart/2005/8/layout/orgChart1"/>
    <dgm:cxn modelId="{D751F025-DBB6-47FA-948F-F86A5EA602C4}" type="presParOf" srcId="{3AE080EB-6EED-49DF-BA5B-782AC31C02DB}" destId="{1266627C-8FEA-4AAE-AA51-3C31AB963B25}" srcOrd="5" destOrd="0" presId="urn:microsoft.com/office/officeart/2005/8/layout/orgChart1"/>
    <dgm:cxn modelId="{6028A848-C473-41BE-A748-7B04774CC485}" type="presParOf" srcId="{1266627C-8FEA-4AAE-AA51-3C31AB963B25}" destId="{1D7448ED-6BA4-47E7-8897-B4559C3BA186}" srcOrd="0" destOrd="0" presId="urn:microsoft.com/office/officeart/2005/8/layout/orgChart1"/>
    <dgm:cxn modelId="{E88057A8-2881-4379-AEB7-D2B51B8618A9}" type="presParOf" srcId="{1D7448ED-6BA4-47E7-8897-B4559C3BA186}" destId="{FD616228-7973-452F-AD63-415FF6687537}" srcOrd="0" destOrd="0" presId="urn:microsoft.com/office/officeart/2005/8/layout/orgChart1"/>
    <dgm:cxn modelId="{3203D032-5EE4-4A84-969C-8EB8E701C6E1}" type="presParOf" srcId="{1D7448ED-6BA4-47E7-8897-B4559C3BA186}" destId="{2E26A1AA-EC5C-497B-8678-963D60889891}" srcOrd="1" destOrd="0" presId="urn:microsoft.com/office/officeart/2005/8/layout/orgChart1"/>
    <dgm:cxn modelId="{F512D9B5-788C-4FC5-96DE-20B7E51C8C2B}" type="presParOf" srcId="{1266627C-8FEA-4AAE-AA51-3C31AB963B25}" destId="{730EADBB-D917-4306-9FD7-049DD0064B40}" srcOrd="1" destOrd="0" presId="urn:microsoft.com/office/officeart/2005/8/layout/orgChart1"/>
    <dgm:cxn modelId="{A0A3EB5C-8216-4F43-AA8F-52F71B9ECAC6}" type="presParOf" srcId="{1266627C-8FEA-4AAE-AA51-3C31AB963B25}" destId="{A5812186-7587-41C0-B4F9-58244DE24B00}" srcOrd="2" destOrd="0" presId="urn:microsoft.com/office/officeart/2005/8/layout/orgChart1"/>
    <dgm:cxn modelId="{ACB4DF97-CA6F-4719-8CC3-7CEF3729DC63}" type="presParOf" srcId="{3AE080EB-6EED-49DF-BA5B-782AC31C02DB}" destId="{4DD40D4B-BB95-4B4F-9D5A-1076A09323A1}" srcOrd="6" destOrd="0" presId="urn:microsoft.com/office/officeart/2005/8/layout/orgChart1"/>
    <dgm:cxn modelId="{2D722EFC-07B2-42F0-A4EB-24ACADDF3F13}" type="presParOf" srcId="{3AE080EB-6EED-49DF-BA5B-782AC31C02DB}" destId="{BF88F47B-2520-47AF-9F6F-1A5C98657157}" srcOrd="7" destOrd="0" presId="urn:microsoft.com/office/officeart/2005/8/layout/orgChart1"/>
    <dgm:cxn modelId="{8FB3B4A4-EC93-4555-BB40-04076F2BDC04}" type="presParOf" srcId="{BF88F47B-2520-47AF-9F6F-1A5C98657157}" destId="{CC68BE3C-9AFF-49A4-BC9A-053D8FF86641}" srcOrd="0" destOrd="0" presId="urn:microsoft.com/office/officeart/2005/8/layout/orgChart1"/>
    <dgm:cxn modelId="{A898D79C-599A-46D1-B907-A37E64AA5DC2}" type="presParOf" srcId="{CC68BE3C-9AFF-49A4-BC9A-053D8FF86641}" destId="{BB65BA91-12FC-433E-BEC1-6647E84AD225}" srcOrd="0" destOrd="0" presId="urn:microsoft.com/office/officeart/2005/8/layout/orgChart1"/>
    <dgm:cxn modelId="{C9DA81AC-8C10-46D7-AA60-A415632CD297}" type="presParOf" srcId="{CC68BE3C-9AFF-49A4-BC9A-053D8FF86641}" destId="{E981CA6B-49CD-4E05-9BAA-A7E474F6A745}" srcOrd="1" destOrd="0" presId="urn:microsoft.com/office/officeart/2005/8/layout/orgChart1"/>
    <dgm:cxn modelId="{59A15DE3-CF4F-4ED3-8554-21E82CA53372}" type="presParOf" srcId="{BF88F47B-2520-47AF-9F6F-1A5C98657157}" destId="{F431041A-F049-45C4-AD11-6F20AB2E0E5A}" srcOrd="1" destOrd="0" presId="urn:microsoft.com/office/officeart/2005/8/layout/orgChart1"/>
    <dgm:cxn modelId="{5E16D304-D405-48B5-8846-22E68E862A58}" type="presParOf" srcId="{BF88F47B-2520-47AF-9F6F-1A5C98657157}" destId="{2360B6E4-CF29-4600-98B1-95494F0E9F98}" srcOrd="2" destOrd="0" presId="urn:microsoft.com/office/officeart/2005/8/layout/orgChart1"/>
    <dgm:cxn modelId="{E3F1C02A-2E29-420A-A0DA-A53D193440D2}" type="presParOf" srcId="{3AE080EB-6EED-49DF-BA5B-782AC31C02DB}" destId="{8B2A2C4C-D434-4139-8B03-A87C5F7384CB}" srcOrd="8" destOrd="0" presId="urn:microsoft.com/office/officeart/2005/8/layout/orgChart1"/>
    <dgm:cxn modelId="{063658DF-A24F-4028-9013-FDC30AF326F8}" type="presParOf" srcId="{3AE080EB-6EED-49DF-BA5B-782AC31C02DB}" destId="{4F38EF25-C72C-4868-8895-00755A802B48}" srcOrd="9" destOrd="0" presId="urn:microsoft.com/office/officeart/2005/8/layout/orgChart1"/>
    <dgm:cxn modelId="{303BA1F0-635F-45AA-848E-0D48EB3C9F97}" type="presParOf" srcId="{4F38EF25-C72C-4868-8895-00755A802B48}" destId="{FEC658DB-6CF5-4ACB-A02C-3979A5EC9296}" srcOrd="0" destOrd="0" presId="urn:microsoft.com/office/officeart/2005/8/layout/orgChart1"/>
    <dgm:cxn modelId="{AA79587D-C23A-4DB5-99D9-17CDF34EA0D9}" type="presParOf" srcId="{FEC658DB-6CF5-4ACB-A02C-3979A5EC9296}" destId="{0EB99AC0-C65A-4EAB-883F-18E1CAAD7655}" srcOrd="0" destOrd="0" presId="urn:microsoft.com/office/officeart/2005/8/layout/orgChart1"/>
    <dgm:cxn modelId="{E0A123FE-B99B-418D-9DA6-D17CE79DF969}" type="presParOf" srcId="{FEC658DB-6CF5-4ACB-A02C-3979A5EC9296}" destId="{3DD22350-78FE-4BD6-9401-938E9BE749A8}" srcOrd="1" destOrd="0" presId="urn:microsoft.com/office/officeart/2005/8/layout/orgChart1"/>
    <dgm:cxn modelId="{B38C48EA-2C53-4CE3-9AA3-A88142138E38}" type="presParOf" srcId="{4F38EF25-C72C-4868-8895-00755A802B48}" destId="{F9FC3FE8-2B39-4A0F-B04A-3DDAEC90A64A}" srcOrd="1" destOrd="0" presId="urn:microsoft.com/office/officeart/2005/8/layout/orgChart1"/>
    <dgm:cxn modelId="{9B6B54D7-41AA-4556-B4B5-981906962247}" type="presParOf" srcId="{4F38EF25-C72C-4868-8895-00755A802B48}" destId="{9BB7E55D-7C77-4DDA-B930-982F4312765A}" srcOrd="2" destOrd="0" presId="urn:microsoft.com/office/officeart/2005/8/layout/orgChart1"/>
    <dgm:cxn modelId="{BDF43990-8F05-4E00-AE6D-2E08968FE326}" type="presParOf" srcId="{51975E02-C48D-4485-AAAB-2DE871EACF26}" destId="{B0244CD6-626A-4047-9452-A2BB15AA5A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588E64-F73B-44BC-919E-6924DE7D07BD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0E7EB0A-8D12-4E77-A1FC-C3DC271A024A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при актуализации  знаний – на этапе подготовки и изучения нового материала </a:t>
          </a:r>
          <a:endParaRPr lang="ru-RU" dirty="0">
            <a:solidFill>
              <a:schemeClr val="tx1"/>
            </a:solidFill>
          </a:endParaRPr>
        </a:p>
      </dgm:t>
    </dgm:pt>
    <dgm:pt modelId="{9F056612-5139-4386-91F4-0C0291706144}" type="parTrans" cxnId="{BF8DB8C5-48C7-4FA0-8DD7-6E4FF0C73FC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21D45B3-0ABB-41A9-BB12-13CF4026E9D3}" type="sibTrans" cxnId="{BF8DB8C5-48C7-4FA0-8DD7-6E4FF0C73FC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9574F95-04E3-48B1-8DE1-4BEE687616F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 формировании учителем новых понятий, при закреплении изученного ранее</a:t>
          </a:r>
          <a:endParaRPr lang="ru-RU" dirty="0">
            <a:solidFill>
              <a:schemeClr val="tx1"/>
            </a:solidFill>
          </a:endParaRPr>
        </a:p>
      </dgm:t>
    </dgm:pt>
    <dgm:pt modelId="{3D887FAC-FEC1-4548-A8CA-4912C0E2A9CB}" type="parTrans" cxnId="{B844E906-608C-4BC9-BBF9-C6B4982952A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F53DFF6-E497-47CD-ADD2-BC18AC15F7D8}" type="sibTrans" cxnId="{B844E906-608C-4BC9-BBF9-C6B4982952A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8C1E891-0395-4039-BAA3-442D0FE160C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 организации самостоятельных работ различных видов, при проверке знаний учащихся</a:t>
          </a:r>
          <a:endParaRPr lang="ru-RU" dirty="0">
            <a:solidFill>
              <a:schemeClr val="tx1"/>
            </a:solidFill>
          </a:endParaRPr>
        </a:p>
      </dgm:t>
    </dgm:pt>
    <dgm:pt modelId="{865F5FCE-87AE-41C8-B1AD-92D02D3976F8}" type="parTrans" cxnId="{022D8D6E-63A9-4BFF-B4ED-55691E61EE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781CA8F-8363-4B37-B298-695376AF6337}" type="sibTrans" cxnId="{022D8D6E-63A9-4BFF-B4ED-55691E61EE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E2CB15C-0229-456D-AF20-E93C7C453383}" type="pres">
      <dgm:prSet presAssocID="{E8588E64-F73B-44BC-919E-6924DE7D07B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C1045BC-56D2-436A-8F64-77CD6079E49A}" type="pres">
      <dgm:prSet presAssocID="{E8588E64-F73B-44BC-919E-6924DE7D07BD}" presName="Name1" presStyleCnt="0"/>
      <dgm:spPr/>
    </dgm:pt>
    <dgm:pt modelId="{1B76A501-B7DB-4827-88B7-3E716E0E21CD}" type="pres">
      <dgm:prSet presAssocID="{E8588E64-F73B-44BC-919E-6924DE7D07BD}" presName="cycle" presStyleCnt="0"/>
      <dgm:spPr/>
    </dgm:pt>
    <dgm:pt modelId="{9679EF06-FA2B-489F-A0BF-6D63597F665D}" type="pres">
      <dgm:prSet presAssocID="{E8588E64-F73B-44BC-919E-6924DE7D07BD}" presName="srcNode" presStyleLbl="node1" presStyleIdx="0" presStyleCnt="3"/>
      <dgm:spPr/>
    </dgm:pt>
    <dgm:pt modelId="{20E130B0-E85F-4D4D-AE9A-0D0D1ECDE877}" type="pres">
      <dgm:prSet presAssocID="{E8588E64-F73B-44BC-919E-6924DE7D07BD}" presName="conn" presStyleLbl="parChTrans1D2" presStyleIdx="0" presStyleCnt="1"/>
      <dgm:spPr/>
      <dgm:t>
        <a:bodyPr/>
        <a:lstStyle/>
        <a:p>
          <a:endParaRPr lang="ru-RU"/>
        </a:p>
      </dgm:t>
    </dgm:pt>
    <dgm:pt modelId="{B8AA30D0-6661-4FC2-AC06-3CC2E2D64A07}" type="pres">
      <dgm:prSet presAssocID="{E8588E64-F73B-44BC-919E-6924DE7D07BD}" presName="extraNode" presStyleLbl="node1" presStyleIdx="0" presStyleCnt="3"/>
      <dgm:spPr/>
    </dgm:pt>
    <dgm:pt modelId="{6D8C7EF3-77BC-42AF-825C-AE0A81D0989F}" type="pres">
      <dgm:prSet presAssocID="{E8588E64-F73B-44BC-919E-6924DE7D07BD}" presName="dstNode" presStyleLbl="node1" presStyleIdx="0" presStyleCnt="3"/>
      <dgm:spPr/>
    </dgm:pt>
    <dgm:pt modelId="{A54FD43C-ADB8-4191-A627-12B7A555625F}" type="pres">
      <dgm:prSet presAssocID="{10E7EB0A-8D12-4E77-A1FC-C3DC271A024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EDF59-3CB3-4B60-81C5-BA2C9882377C}" type="pres">
      <dgm:prSet presAssocID="{10E7EB0A-8D12-4E77-A1FC-C3DC271A024A}" presName="accent_1" presStyleCnt="0"/>
      <dgm:spPr/>
    </dgm:pt>
    <dgm:pt modelId="{92C4F352-08CE-4495-96C0-2FCCA682C62C}" type="pres">
      <dgm:prSet presAssocID="{10E7EB0A-8D12-4E77-A1FC-C3DC271A024A}" presName="accentRepeatNode" presStyleLbl="solidFgAcc1" presStyleIdx="0" presStyleCnt="3"/>
      <dgm:spPr/>
    </dgm:pt>
    <dgm:pt modelId="{7CA2B11D-B86B-4BDC-8ACE-589571673393}" type="pres">
      <dgm:prSet presAssocID="{59574F95-04E3-48B1-8DE1-4BEE687616F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163A0-7B7B-42DB-B554-32590A65AFD3}" type="pres">
      <dgm:prSet presAssocID="{59574F95-04E3-48B1-8DE1-4BEE687616FD}" presName="accent_2" presStyleCnt="0"/>
      <dgm:spPr/>
    </dgm:pt>
    <dgm:pt modelId="{EC5CB03B-7834-498F-B90F-A5FD4244332C}" type="pres">
      <dgm:prSet presAssocID="{59574F95-04E3-48B1-8DE1-4BEE687616FD}" presName="accentRepeatNode" presStyleLbl="solidFgAcc1" presStyleIdx="1" presStyleCnt="3"/>
      <dgm:spPr/>
    </dgm:pt>
    <dgm:pt modelId="{CC447525-1742-4418-AF4F-7B3885BD4B6F}" type="pres">
      <dgm:prSet presAssocID="{F8C1E891-0395-4039-BAA3-442D0FE160C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2334C-BFE5-4EBD-B8A7-C7C0E16943C8}" type="pres">
      <dgm:prSet presAssocID="{F8C1E891-0395-4039-BAA3-442D0FE160CF}" presName="accent_3" presStyleCnt="0"/>
      <dgm:spPr/>
    </dgm:pt>
    <dgm:pt modelId="{33609624-D72F-4AE3-88AF-F07C1C0A5731}" type="pres">
      <dgm:prSet presAssocID="{F8C1E891-0395-4039-BAA3-442D0FE160CF}" presName="accentRepeatNode" presStyleLbl="solidFgAcc1" presStyleIdx="2" presStyleCnt="3"/>
      <dgm:spPr/>
    </dgm:pt>
  </dgm:ptLst>
  <dgm:cxnLst>
    <dgm:cxn modelId="{1ABEC9ED-A007-4D56-896D-84F46BDD2A21}" type="presOf" srcId="{59574F95-04E3-48B1-8DE1-4BEE687616FD}" destId="{7CA2B11D-B86B-4BDC-8ACE-589571673393}" srcOrd="0" destOrd="0" presId="urn:microsoft.com/office/officeart/2008/layout/VerticalCurvedList"/>
    <dgm:cxn modelId="{A8829AC1-5076-4D49-BA14-6D0031453511}" type="presOf" srcId="{D21D45B3-0ABB-41A9-BB12-13CF4026E9D3}" destId="{20E130B0-E85F-4D4D-AE9A-0D0D1ECDE877}" srcOrd="0" destOrd="0" presId="urn:microsoft.com/office/officeart/2008/layout/VerticalCurvedList"/>
    <dgm:cxn modelId="{377E3488-94CB-4E0F-937C-5989B0D0C8C5}" type="presOf" srcId="{F8C1E891-0395-4039-BAA3-442D0FE160CF}" destId="{CC447525-1742-4418-AF4F-7B3885BD4B6F}" srcOrd="0" destOrd="0" presId="urn:microsoft.com/office/officeart/2008/layout/VerticalCurvedList"/>
    <dgm:cxn modelId="{DBFDA07C-4A09-4A97-B97D-66EDE4B91FD9}" type="presOf" srcId="{10E7EB0A-8D12-4E77-A1FC-C3DC271A024A}" destId="{A54FD43C-ADB8-4191-A627-12B7A555625F}" srcOrd="0" destOrd="0" presId="urn:microsoft.com/office/officeart/2008/layout/VerticalCurvedList"/>
    <dgm:cxn modelId="{B844E906-608C-4BC9-BBF9-C6B4982952AE}" srcId="{E8588E64-F73B-44BC-919E-6924DE7D07BD}" destId="{59574F95-04E3-48B1-8DE1-4BEE687616FD}" srcOrd="1" destOrd="0" parTransId="{3D887FAC-FEC1-4548-A8CA-4912C0E2A9CB}" sibTransId="{FF53DFF6-E497-47CD-ADD2-BC18AC15F7D8}"/>
    <dgm:cxn modelId="{C7BA28D8-31EF-4609-934F-8195897C1EE2}" type="presOf" srcId="{E8588E64-F73B-44BC-919E-6924DE7D07BD}" destId="{FE2CB15C-0229-456D-AF20-E93C7C453383}" srcOrd="0" destOrd="0" presId="urn:microsoft.com/office/officeart/2008/layout/VerticalCurvedList"/>
    <dgm:cxn modelId="{BF8DB8C5-48C7-4FA0-8DD7-6E4FF0C73FC2}" srcId="{E8588E64-F73B-44BC-919E-6924DE7D07BD}" destId="{10E7EB0A-8D12-4E77-A1FC-C3DC271A024A}" srcOrd="0" destOrd="0" parTransId="{9F056612-5139-4386-91F4-0C0291706144}" sibTransId="{D21D45B3-0ABB-41A9-BB12-13CF4026E9D3}"/>
    <dgm:cxn modelId="{022D8D6E-63A9-4BFF-B4ED-55691E61EE69}" srcId="{E8588E64-F73B-44BC-919E-6924DE7D07BD}" destId="{F8C1E891-0395-4039-BAA3-442D0FE160CF}" srcOrd="2" destOrd="0" parTransId="{865F5FCE-87AE-41C8-B1AD-92D02D3976F8}" sibTransId="{D781CA8F-8363-4B37-B298-695376AF6337}"/>
    <dgm:cxn modelId="{632E5126-21B9-43A4-81CF-E2458271867B}" type="presParOf" srcId="{FE2CB15C-0229-456D-AF20-E93C7C453383}" destId="{2C1045BC-56D2-436A-8F64-77CD6079E49A}" srcOrd="0" destOrd="0" presId="urn:microsoft.com/office/officeart/2008/layout/VerticalCurvedList"/>
    <dgm:cxn modelId="{0AAC6498-45C3-4787-9447-F647C074207F}" type="presParOf" srcId="{2C1045BC-56D2-436A-8F64-77CD6079E49A}" destId="{1B76A501-B7DB-4827-88B7-3E716E0E21CD}" srcOrd="0" destOrd="0" presId="urn:microsoft.com/office/officeart/2008/layout/VerticalCurvedList"/>
    <dgm:cxn modelId="{5E76A016-7D04-4540-B772-0EBEB6034155}" type="presParOf" srcId="{1B76A501-B7DB-4827-88B7-3E716E0E21CD}" destId="{9679EF06-FA2B-489F-A0BF-6D63597F665D}" srcOrd="0" destOrd="0" presId="urn:microsoft.com/office/officeart/2008/layout/VerticalCurvedList"/>
    <dgm:cxn modelId="{473D2F4F-B6AD-45AF-BC5B-0FA3CF007843}" type="presParOf" srcId="{1B76A501-B7DB-4827-88B7-3E716E0E21CD}" destId="{20E130B0-E85F-4D4D-AE9A-0D0D1ECDE877}" srcOrd="1" destOrd="0" presId="urn:microsoft.com/office/officeart/2008/layout/VerticalCurvedList"/>
    <dgm:cxn modelId="{2B7C3BDB-DEC1-4657-A4F1-D69D968840AE}" type="presParOf" srcId="{1B76A501-B7DB-4827-88B7-3E716E0E21CD}" destId="{B8AA30D0-6661-4FC2-AC06-3CC2E2D64A07}" srcOrd="2" destOrd="0" presId="urn:microsoft.com/office/officeart/2008/layout/VerticalCurvedList"/>
    <dgm:cxn modelId="{41991D10-B819-46DE-96AA-D59EC784DA44}" type="presParOf" srcId="{1B76A501-B7DB-4827-88B7-3E716E0E21CD}" destId="{6D8C7EF3-77BC-42AF-825C-AE0A81D0989F}" srcOrd="3" destOrd="0" presId="urn:microsoft.com/office/officeart/2008/layout/VerticalCurvedList"/>
    <dgm:cxn modelId="{A9634055-96F2-4648-B9AB-ACA82259F3CE}" type="presParOf" srcId="{2C1045BC-56D2-436A-8F64-77CD6079E49A}" destId="{A54FD43C-ADB8-4191-A627-12B7A555625F}" srcOrd="1" destOrd="0" presId="urn:microsoft.com/office/officeart/2008/layout/VerticalCurvedList"/>
    <dgm:cxn modelId="{038ACA54-F4DA-4EB4-9FEF-0AA8BA4A0A85}" type="presParOf" srcId="{2C1045BC-56D2-436A-8F64-77CD6079E49A}" destId="{5DBEDF59-3CB3-4B60-81C5-BA2C9882377C}" srcOrd="2" destOrd="0" presId="urn:microsoft.com/office/officeart/2008/layout/VerticalCurvedList"/>
    <dgm:cxn modelId="{87B014BC-477C-470A-862B-36B65C61E196}" type="presParOf" srcId="{5DBEDF59-3CB3-4B60-81C5-BA2C9882377C}" destId="{92C4F352-08CE-4495-96C0-2FCCA682C62C}" srcOrd="0" destOrd="0" presId="urn:microsoft.com/office/officeart/2008/layout/VerticalCurvedList"/>
    <dgm:cxn modelId="{366DB29F-7CC5-4089-99E4-9065CDFDB109}" type="presParOf" srcId="{2C1045BC-56D2-436A-8F64-77CD6079E49A}" destId="{7CA2B11D-B86B-4BDC-8ACE-589571673393}" srcOrd="3" destOrd="0" presId="urn:microsoft.com/office/officeart/2008/layout/VerticalCurvedList"/>
    <dgm:cxn modelId="{D99938B0-DD40-4824-BAC5-D02FEAD98FF5}" type="presParOf" srcId="{2C1045BC-56D2-436A-8F64-77CD6079E49A}" destId="{B04163A0-7B7B-42DB-B554-32590A65AFD3}" srcOrd="4" destOrd="0" presId="urn:microsoft.com/office/officeart/2008/layout/VerticalCurvedList"/>
    <dgm:cxn modelId="{53992CCF-BE3C-4184-AEBE-C0E4598F52F2}" type="presParOf" srcId="{B04163A0-7B7B-42DB-B554-32590A65AFD3}" destId="{EC5CB03B-7834-498F-B90F-A5FD4244332C}" srcOrd="0" destOrd="0" presId="urn:microsoft.com/office/officeart/2008/layout/VerticalCurvedList"/>
    <dgm:cxn modelId="{8389DD8C-43A7-40A8-85A5-73629875D6A0}" type="presParOf" srcId="{2C1045BC-56D2-436A-8F64-77CD6079E49A}" destId="{CC447525-1742-4418-AF4F-7B3885BD4B6F}" srcOrd="5" destOrd="0" presId="urn:microsoft.com/office/officeart/2008/layout/VerticalCurvedList"/>
    <dgm:cxn modelId="{E24F16D5-B3C3-41EA-9A42-CD96EF5BF2FB}" type="presParOf" srcId="{2C1045BC-56D2-436A-8F64-77CD6079E49A}" destId="{48C2334C-BFE5-4EBD-B8A7-C7C0E16943C8}" srcOrd="6" destOrd="0" presId="urn:microsoft.com/office/officeart/2008/layout/VerticalCurvedList"/>
    <dgm:cxn modelId="{5B7F06FC-F3A4-4556-80DA-A11F19D7339F}" type="presParOf" srcId="{48C2334C-BFE5-4EBD-B8A7-C7C0E16943C8}" destId="{33609624-D72F-4AE3-88AF-F07C1C0A57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588E64-F73B-44BC-919E-6924DE7D07BD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0E7EB0A-8D12-4E77-A1FC-C3DC271A024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быстрее переключатся с одного типа заданий на другой</a:t>
          </a:r>
          <a:endParaRPr lang="ru-RU" dirty="0">
            <a:solidFill>
              <a:schemeClr val="tx1"/>
            </a:solidFill>
          </a:endParaRPr>
        </a:p>
      </dgm:t>
    </dgm:pt>
    <dgm:pt modelId="{9F056612-5139-4386-91F4-0C0291706144}" type="parTrans" cxnId="{BF8DB8C5-48C7-4FA0-8DD7-6E4FF0C73FC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21D45B3-0ABB-41A9-BB12-13CF4026E9D3}" type="sibTrans" cxnId="{BF8DB8C5-48C7-4FA0-8DD7-6E4FF0C73FC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9574F95-04E3-48B1-8DE1-4BEE687616F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выбирать оптимальную стратегию при решении как одной задачи, так и всей работы в целом</a:t>
          </a:r>
          <a:endParaRPr lang="ru-RU" dirty="0">
            <a:solidFill>
              <a:schemeClr val="tx1"/>
            </a:solidFill>
          </a:endParaRPr>
        </a:p>
      </dgm:t>
    </dgm:pt>
    <dgm:pt modelId="{3D887FAC-FEC1-4548-A8CA-4912C0E2A9CB}" type="parTrans" cxnId="{B844E906-608C-4BC9-BBF9-C6B4982952A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F53DFF6-E497-47CD-ADD2-BC18AC15F7D8}" type="sibTrans" cxnId="{B844E906-608C-4BC9-BBF9-C6B4982952A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8C1E891-0395-4039-BAA3-442D0FE160C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проверять полученный результат решения</a:t>
          </a:r>
          <a:endParaRPr lang="ru-RU" dirty="0">
            <a:solidFill>
              <a:schemeClr val="tx1"/>
            </a:solidFill>
          </a:endParaRPr>
        </a:p>
      </dgm:t>
    </dgm:pt>
    <dgm:pt modelId="{865F5FCE-87AE-41C8-B1AD-92D02D3976F8}" type="parTrans" cxnId="{022D8D6E-63A9-4BFF-B4ED-55691E61EE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781CA8F-8363-4B37-B298-695376AF6337}" type="sibTrans" cxnId="{022D8D6E-63A9-4BFF-B4ED-55691E61EE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E2CB15C-0229-456D-AF20-E93C7C453383}" type="pres">
      <dgm:prSet presAssocID="{E8588E64-F73B-44BC-919E-6924DE7D07B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C1045BC-56D2-436A-8F64-77CD6079E49A}" type="pres">
      <dgm:prSet presAssocID="{E8588E64-F73B-44BC-919E-6924DE7D07BD}" presName="Name1" presStyleCnt="0"/>
      <dgm:spPr/>
    </dgm:pt>
    <dgm:pt modelId="{1B76A501-B7DB-4827-88B7-3E716E0E21CD}" type="pres">
      <dgm:prSet presAssocID="{E8588E64-F73B-44BC-919E-6924DE7D07BD}" presName="cycle" presStyleCnt="0"/>
      <dgm:spPr/>
    </dgm:pt>
    <dgm:pt modelId="{9679EF06-FA2B-489F-A0BF-6D63597F665D}" type="pres">
      <dgm:prSet presAssocID="{E8588E64-F73B-44BC-919E-6924DE7D07BD}" presName="srcNode" presStyleLbl="node1" presStyleIdx="0" presStyleCnt="3"/>
      <dgm:spPr/>
    </dgm:pt>
    <dgm:pt modelId="{20E130B0-E85F-4D4D-AE9A-0D0D1ECDE877}" type="pres">
      <dgm:prSet presAssocID="{E8588E64-F73B-44BC-919E-6924DE7D07BD}" presName="conn" presStyleLbl="parChTrans1D2" presStyleIdx="0" presStyleCnt="1"/>
      <dgm:spPr/>
      <dgm:t>
        <a:bodyPr/>
        <a:lstStyle/>
        <a:p>
          <a:endParaRPr lang="ru-RU"/>
        </a:p>
      </dgm:t>
    </dgm:pt>
    <dgm:pt modelId="{B8AA30D0-6661-4FC2-AC06-3CC2E2D64A07}" type="pres">
      <dgm:prSet presAssocID="{E8588E64-F73B-44BC-919E-6924DE7D07BD}" presName="extraNode" presStyleLbl="node1" presStyleIdx="0" presStyleCnt="3"/>
      <dgm:spPr/>
    </dgm:pt>
    <dgm:pt modelId="{6D8C7EF3-77BC-42AF-825C-AE0A81D0989F}" type="pres">
      <dgm:prSet presAssocID="{E8588E64-F73B-44BC-919E-6924DE7D07BD}" presName="dstNode" presStyleLbl="node1" presStyleIdx="0" presStyleCnt="3"/>
      <dgm:spPr/>
    </dgm:pt>
    <dgm:pt modelId="{A54FD43C-ADB8-4191-A627-12B7A555625F}" type="pres">
      <dgm:prSet presAssocID="{10E7EB0A-8D12-4E77-A1FC-C3DC271A024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EDF59-3CB3-4B60-81C5-BA2C9882377C}" type="pres">
      <dgm:prSet presAssocID="{10E7EB0A-8D12-4E77-A1FC-C3DC271A024A}" presName="accent_1" presStyleCnt="0"/>
      <dgm:spPr/>
    </dgm:pt>
    <dgm:pt modelId="{92C4F352-08CE-4495-96C0-2FCCA682C62C}" type="pres">
      <dgm:prSet presAssocID="{10E7EB0A-8D12-4E77-A1FC-C3DC271A024A}" presName="accentRepeatNode" presStyleLbl="solidFgAcc1" presStyleIdx="0" presStyleCnt="3"/>
      <dgm:spPr/>
    </dgm:pt>
    <dgm:pt modelId="{7CA2B11D-B86B-4BDC-8ACE-589571673393}" type="pres">
      <dgm:prSet presAssocID="{59574F95-04E3-48B1-8DE1-4BEE687616F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163A0-7B7B-42DB-B554-32590A65AFD3}" type="pres">
      <dgm:prSet presAssocID="{59574F95-04E3-48B1-8DE1-4BEE687616FD}" presName="accent_2" presStyleCnt="0"/>
      <dgm:spPr/>
    </dgm:pt>
    <dgm:pt modelId="{EC5CB03B-7834-498F-B90F-A5FD4244332C}" type="pres">
      <dgm:prSet presAssocID="{59574F95-04E3-48B1-8DE1-4BEE687616FD}" presName="accentRepeatNode" presStyleLbl="solidFgAcc1" presStyleIdx="1" presStyleCnt="3"/>
      <dgm:spPr/>
    </dgm:pt>
    <dgm:pt modelId="{CC447525-1742-4418-AF4F-7B3885BD4B6F}" type="pres">
      <dgm:prSet presAssocID="{F8C1E891-0395-4039-BAA3-442D0FE160C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2334C-BFE5-4EBD-B8A7-C7C0E16943C8}" type="pres">
      <dgm:prSet presAssocID="{F8C1E891-0395-4039-BAA3-442D0FE160CF}" presName="accent_3" presStyleCnt="0"/>
      <dgm:spPr/>
    </dgm:pt>
    <dgm:pt modelId="{33609624-D72F-4AE3-88AF-F07C1C0A5731}" type="pres">
      <dgm:prSet presAssocID="{F8C1E891-0395-4039-BAA3-442D0FE160CF}" presName="accentRepeatNode" presStyleLbl="solidFgAcc1" presStyleIdx="2" presStyleCnt="3"/>
      <dgm:spPr/>
    </dgm:pt>
  </dgm:ptLst>
  <dgm:cxnLst>
    <dgm:cxn modelId="{18C44070-3367-4812-95FB-7A254C0C3C31}" type="presOf" srcId="{E8588E64-F73B-44BC-919E-6924DE7D07BD}" destId="{FE2CB15C-0229-456D-AF20-E93C7C453383}" srcOrd="0" destOrd="0" presId="urn:microsoft.com/office/officeart/2008/layout/VerticalCurvedList"/>
    <dgm:cxn modelId="{FFE03444-0E24-4242-9500-704116192B51}" type="presOf" srcId="{F8C1E891-0395-4039-BAA3-442D0FE160CF}" destId="{CC447525-1742-4418-AF4F-7B3885BD4B6F}" srcOrd="0" destOrd="0" presId="urn:microsoft.com/office/officeart/2008/layout/VerticalCurvedList"/>
    <dgm:cxn modelId="{BF8DB8C5-48C7-4FA0-8DD7-6E4FF0C73FC2}" srcId="{E8588E64-F73B-44BC-919E-6924DE7D07BD}" destId="{10E7EB0A-8D12-4E77-A1FC-C3DC271A024A}" srcOrd="0" destOrd="0" parTransId="{9F056612-5139-4386-91F4-0C0291706144}" sibTransId="{D21D45B3-0ABB-41A9-BB12-13CF4026E9D3}"/>
    <dgm:cxn modelId="{D267D7A8-B514-4C31-8B31-B7E75767061C}" type="presOf" srcId="{59574F95-04E3-48B1-8DE1-4BEE687616FD}" destId="{7CA2B11D-B86B-4BDC-8ACE-589571673393}" srcOrd="0" destOrd="0" presId="urn:microsoft.com/office/officeart/2008/layout/VerticalCurvedList"/>
    <dgm:cxn modelId="{60B763C1-9ACB-4F78-93F9-A0C781F0EDA1}" type="presOf" srcId="{10E7EB0A-8D12-4E77-A1FC-C3DC271A024A}" destId="{A54FD43C-ADB8-4191-A627-12B7A555625F}" srcOrd="0" destOrd="0" presId="urn:microsoft.com/office/officeart/2008/layout/VerticalCurvedList"/>
    <dgm:cxn modelId="{B844E906-608C-4BC9-BBF9-C6B4982952AE}" srcId="{E8588E64-F73B-44BC-919E-6924DE7D07BD}" destId="{59574F95-04E3-48B1-8DE1-4BEE687616FD}" srcOrd="1" destOrd="0" parTransId="{3D887FAC-FEC1-4548-A8CA-4912C0E2A9CB}" sibTransId="{FF53DFF6-E497-47CD-ADD2-BC18AC15F7D8}"/>
    <dgm:cxn modelId="{970AA251-E3A6-464F-8241-24A3222AA66A}" type="presOf" srcId="{D21D45B3-0ABB-41A9-BB12-13CF4026E9D3}" destId="{20E130B0-E85F-4D4D-AE9A-0D0D1ECDE877}" srcOrd="0" destOrd="0" presId="urn:microsoft.com/office/officeart/2008/layout/VerticalCurvedList"/>
    <dgm:cxn modelId="{022D8D6E-63A9-4BFF-B4ED-55691E61EE69}" srcId="{E8588E64-F73B-44BC-919E-6924DE7D07BD}" destId="{F8C1E891-0395-4039-BAA3-442D0FE160CF}" srcOrd="2" destOrd="0" parTransId="{865F5FCE-87AE-41C8-B1AD-92D02D3976F8}" sibTransId="{D781CA8F-8363-4B37-B298-695376AF6337}"/>
    <dgm:cxn modelId="{01FABC64-DF39-425D-852F-40EA63FA3B74}" type="presParOf" srcId="{FE2CB15C-0229-456D-AF20-E93C7C453383}" destId="{2C1045BC-56D2-436A-8F64-77CD6079E49A}" srcOrd="0" destOrd="0" presId="urn:microsoft.com/office/officeart/2008/layout/VerticalCurvedList"/>
    <dgm:cxn modelId="{8DA76C14-2526-4A1C-A4E5-BCB11F7AAC4B}" type="presParOf" srcId="{2C1045BC-56D2-436A-8F64-77CD6079E49A}" destId="{1B76A501-B7DB-4827-88B7-3E716E0E21CD}" srcOrd="0" destOrd="0" presId="urn:microsoft.com/office/officeart/2008/layout/VerticalCurvedList"/>
    <dgm:cxn modelId="{A79CD028-E890-4E35-8EB1-051C3CAB8225}" type="presParOf" srcId="{1B76A501-B7DB-4827-88B7-3E716E0E21CD}" destId="{9679EF06-FA2B-489F-A0BF-6D63597F665D}" srcOrd="0" destOrd="0" presId="urn:microsoft.com/office/officeart/2008/layout/VerticalCurvedList"/>
    <dgm:cxn modelId="{2BF41C91-2CC3-4BDC-B04C-D0928E6FC4ED}" type="presParOf" srcId="{1B76A501-B7DB-4827-88B7-3E716E0E21CD}" destId="{20E130B0-E85F-4D4D-AE9A-0D0D1ECDE877}" srcOrd="1" destOrd="0" presId="urn:microsoft.com/office/officeart/2008/layout/VerticalCurvedList"/>
    <dgm:cxn modelId="{BAD17FB5-DDF2-4D77-A703-592DB81769C1}" type="presParOf" srcId="{1B76A501-B7DB-4827-88B7-3E716E0E21CD}" destId="{B8AA30D0-6661-4FC2-AC06-3CC2E2D64A07}" srcOrd="2" destOrd="0" presId="urn:microsoft.com/office/officeart/2008/layout/VerticalCurvedList"/>
    <dgm:cxn modelId="{CFC42254-F3C9-4A65-9005-E3F06FD69210}" type="presParOf" srcId="{1B76A501-B7DB-4827-88B7-3E716E0E21CD}" destId="{6D8C7EF3-77BC-42AF-825C-AE0A81D0989F}" srcOrd="3" destOrd="0" presId="urn:microsoft.com/office/officeart/2008/layout/VerticalCurvedList"/>
    <dgm:cxn modelId="{A15B28FD-0A52-4DBC-BAED-13FF9CA33360}" type="presParOf" srcId="{2C1045BC-56D2-436A-8F64-77CD6079E49A}" destId="{A54FD43C-ADB8-4191-A627-12B7A555625F}" srcOrd="1" destOrd="0" presId="urn:microsoft.com/office/officeart/2008/layout/VerticalCurvedList"/>
    <dgm:cxn modelId="{F10B0F16-F72B-4D14-81BC-4C1E93FCD2DA}" type="presParOf" srcId="{2C1045BC-56D2-436A-8F64-77CD6079E49A}" destId="{5DBEDF59-3CB3-4B60-81C5-BA2C9882377C}" srcOrd="2" destOrd="0" presId="urn:microsoft.com/office/officeart/2008/layout/VerticalCurvedList"/>
    <dgm:cxn modelId="{F4364295-480A-4787-A3D8-FFB4DC7CEC9E}" type="presParOf" srcId="{5DBEDF59-3CB3-4B60-81C5-BA2C9882377C}" destId="{92C4F352-08CE-4495-96C0-2FCCA682C62C}" srcOrd="0" destOrd="0" presId="urn:microsoft.com/office/officeart/2008/layout/VerticalCurvedList"/>
    <dgm:cxn modelId="{3CC47940-CE00-4146-B890-05B9001B9EB5}" type="presParOf" srcId="{2C1045BC-56D2-436A-8F64-77CD6079E49A}" destId="{7CA2B11D-B86B-4BDC-8ACE-589571673393}" srcOrd="3" destOrd="0" presId="urn:microsoft.com/office/officeart/2008/layout/VerticalCurvedList"/>
    <dgm:cxn modelId="{84E51168-99F1-4BF9-ADC2-5CF2A3168A5F}" type="presParOf" srcId="{2C1045BC-56D2-436A-8F64-77CD6079E49A}" destId="{B04163A0-7B7B-42DB-B554-32590A65AFD3}" srcOrd="4" destOrd="0" presId="urn:microsoft.com/office/officeart/2008/layout/VerticalCurvedList"/>
    <dgm:cxn modelId="{7C12F6BC-CBB0-4F49-9027-77BC4C4CC592}" type="presParOf" srcId="{B04163A0-7B7B-42DB-B554-32590A65AFD3}" destId="{EC5CB03B-7834-498F-B90F-A5FD4244332C}" srcOrd="0" destOrd="0" presId="urn:microsoft.com/office/officeart/2008/layout/VerticalCurvedList"/>
    <dgm:cxn modelId="{FDC2B502-3E01-45D2-8B95-77A53CF07EA1}" type="presParOf" srcId="{2C1045BC-56D2-436A-8F64-77CD6079E49A}" destId="{CC447525-1742-4418-AF4F-7B3885BD4B6F}" srcOrd="5" destOrd="0" presId="urn:microsoft.com/office/officeart/2008/layout/VerticalCurvedList"/>
    <dgm:cxn modelId="{E235612E-84D8-4CAC-8E2C-1EAFB2C09A64}" type="presParOf" srcId="{2C1045BC-56D2-436A-8F64-77CD6079E49A}" destId="{48C2334C-BFE5-4EBD-B8A7-C7C0E16943C8}" srcOrd="6" destOrd="0" presId="urn:microsoft.com/office/officeart/2008/layout/VerticalCurvedList"/>
    <dgm:cxn modelId="{4809D643-DB53-4BB2-A98A-B1BF6E142BED}" type="presParOf" srcId="{48C2334C-BFE5-4EBD-B8A7-C7C0E16943C8}" destId="{33609624-D72F-4AE3-88AF-F07C1C0A57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588E64-F73B-44BC-919E-6924DE7D07BD}" type="doc">
      <dgm:prSet loTypeId="urn:microsoft.com/office/officeart/2005/8/layout/hList6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10E7EB0A-8D12-4E77-A1FC-C3DC271A024A}">
      <dgm:prSet phldrT="[Текст]" custT="1"/>
      <dgm:spPr/>
      <dgm:t>
        <a:bodyPr/>
        <a:lstStyle/>
        <a:p>
          <a:pPr algn="l"/>
          <a:r>
            <a:rPr lang="ru-RU" sz="1600" b="1" smtClean="0">
              <a:solidFill>
                <a:schemeClr val="tx1"/>
              </a:solidFill>
            </a:rPr>
            <a:t>определять направления подготовки</a:t>
          </a:r>
          <a:endParaRPr lang="ru-RU" sz="1600" b="1" dirty="0">
            <a:solidFill>
              <a:schemeClr val="tx1"/>
            </a:solidFill>
          </a:endParaRPr>
        </a:p>
      </dgm:t>
    </dgm:pt>
    <dgm:pt modelId="{9F056612-5139-4386-91F4-0C0291706144}" type="parTrans" cxnId="{BF8DB8C5-48C7-4FA0-8DD7-6E4FF0C73FC2}">
      <dgm:prSet/>
      <dgm:spPr/>
      <dgm:t>
        <a:bodyPr/>
        <a:lstStyle/>
        <a:p>
          <a:pPr algn="l"/>
          <a:endParaRPr lang="ru-RU" sz="2000" b="1">
            <a:solidFill>
              <a:schemeClr val="tx1"/>
            </a:solidFill>
          </a:endParaRPr>
        </a:p>
      </dgm:t>
    </dgm:pt>
    <dgm:pt modelId="{D21D45B3-0ABB-41A9-BB12-13CF4026E9D3}" type="sibTrans" cxnId="{BF8DB8C5-48C7-4FA0-8DD7-6E4FF0C73FC2}">
      <dgm:prSet/>
      <dgm:spPr/>
      <dgm:t>
        <a:bodyPr/>
        <a:lstStyle/>
        <a:p>
          <a:pPr algn="l"/>
          <a:endParaRPr lang="ru-RU" sz="2000" b="1">
            <a:solidFill>
              <a:schemeClr val="tx1"/>
            </a:solidFill>
          </a:endParaRPr>
        </a:p>
      </dgm:t>
    </dgm:pt>
    <dgm:pt modelId="{59574F95-04E3-48B1-8DE1-4BEE687616FD}">
      <dgm:prSet phldrT="[Текст]" custT="1"/>
      <dgm:spPr/>
      <dgm:t>
        <a:bodyPr/>
        <a:lstStyle/>
        <a:p>
          <a:pPr algn="l"/>
          <a:r>
            <a:rPr lang="ru-RU" sz="1600" b="1" smtClean="0">
              <a:solidFill>
                <a:schemeClr val="tx1"/>
              </a:solidFill>
            </a:rPr>
            <a:t>задаёт траекторию развития</a:t>
          </a:r>
          <a:endParaRPr lang="ru-RU" sz="1600" b="1" dirty="0">
            <a:solidFill>
              <a:schemeClr val="tx1"/>
            </a:solidFill>
          </a:endParaRPr>
        </a:p>
      </dgm:t>
    </dgm:pt>
    <dgm:pt modelId="{3D887FAC-FEC1-4548-A8CA-4912C0E2A9CB}" type="parTrans" cxnId="{B844E906-608C-4BC9-BBF9-C6B4982952AE}">
      <dgm:prSet/>
      <dgm:spPr/>
      <dgm:t>
        <a:bodyPr/>
        <a:lstStyle/>
        <a:p>
          <a:pPr algn="l"/>
          <a:endParaRPr lang="ru-RU" sz="2000" b="1">
            <a:solidFill>
              <a:schemeClr val="tx1"/>
            </a:solidFill>
          </a:endParaRPr>
        </a:p>
      </dgm:t>
    </dgm:pt>
    <dgm:pt modelId="{FF53DFF6-E497-47CD-ADD2-BC18AC15F7D8}" type="sibTrans" cxnId="{B844E906-608C-4BC9-BBF9-C6B4982952AE}">
      <dgm:prSet/>
      <dgm:spPr/>
      <dgm:t>
        <a:bodyPr/>
        <a:lstStyle/>
        <a:p>
          <a:pPr algn="l"/>
          <a:endParaRPr lang="ru-RU" sz="2000" b="1">
            <a:solidFill>
              <a:schemeClr val="tx1"/>
            </a:solidFill>
          </a:endParaRPr>
        </a:p>
      </dgm:t>
    </dgm:pt>
    <dgm:pt modelId="{F8C1E891-0395-4039-BAA3-442D0FE160CF}">
      <dgm:prSet phldrT="[Текст]" custT="1"/>
      <dgm:spPr/>
      <dgm:t>
        <a:bodyPr/>
        <a:lstStyle/>
        <a:p>
          <a:pPr algn="l"/>
          <a:r>
            <a:rPr lang="ru-RU" sz="1600" b="1" smtClean="0">
              <a:solidFill>
                <a:schemeClr val="tx1"/>
              </a:solidFill>
            </a:rPr>
            <a:t>позволяет выявлять затруднения</a:t>
          </a:r>
          <a:endParaRPr lang="ru-RU" sz="1600" b="1" dirty="0">
            <a:solidFill>
              <a:schemeClr val="tx1"/>
            </a:solidFill>
          </a:endParaRPr>
        </a:p>
      </dgm:t>
    </dgm:pt>
    <dgm:pt modelId="{865F5FCE-87AE-41C8-B1AD-92D02D3976F8}" type="parTrans" cxnId="{022D8D6E-63A9-4BFF-B4ED-55691E61EE69}">
      <dgm:prSet/>
      <dgm:spPr/>
      <dgm:t>
        <a:bodyPr/>
        <a:lstStyle/>
        <a:p>
          <a:pPr algn="l"/>
          <a:endParaRPr lang="ru-RU" sz="2000" b="1">
            <a:solidFill>
              <a:schemeClr val="tx1"/>
            </a:solidFill>
          </a:endParaRPr>
        </a:p>
      </dgm:t>
    </dgm:pt>
    <dgm:pt modelId="{D781CA8F-8363-4B37-B298-695376AF6337}" type="sibTrans" cxnId="{022D8D6E-63A9-4BFF-B4ED-55691E61EE69}">
      <dgm:prSet/>
      <dgm:spPr/>
      <dgm:t>
        <a:bodyPr/>
        <a:lstStyle/>
        <a:p>
          <a:pPr algn="l"/>
          <a:endParaRPr lang="ru-RU" sz="2000" b="1">
            <a:solidFill>
              <a:schemeClr val="tx1"/>
            </a:solidFill>
          </a:endParaRPr>
        </a:p>
      </dgm:t>
    </dgm:pt>
    <dgm:pt modelId="{F74F0803-8728-4171-A0AB-B6E1E0C0E64F}">
      <dgm:prSet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</a:rPr>
            <a:t>отслеживать результаты</a:t>
          </a:r>
          <a:endParaRPr lang="ru-RU" sz="1600" b="1" dirty="0">
            <a:solidFill>
              <a:schemeClr val="tx1"/>
            </a:solidFill>
          </a:endParaRPr>
        </a:p>
      </dgm:t>
    </dgm:pt>
    <dgm:pt modelId="{3E4FA0BB-908A-4B2A-8F3D-085154B64903}" type="parTrans" cxnId="{97061951-16A9-49FB-B4FF-D35FF2D3E36A}">
      <dgm:prSet/>
      <dgm:spPr/>
      <dgm:t>
        <a:bodyPr/>
        <a:lstStyle/>
        <a:p>
          <a:pPr algn="l"/>
          <a:endParaRPr lang="ru-RU" sz="2000" b="1">
            <a:solidFill>
              <a:schemeClr val="tx1"/>
            </a:solidFill>
          </a:endParaRPr>
        </a:p>
      </dgm:t>
    </dgm:pt>
    <dgm:pt modelId="{54BC5D59-CFD6-43F8-8407-8EBA8D8B2ABD}" type="sibTrans" cxnId="{97061951-16A9-49FB-B4FF-D35FF2D3E36A}">
      <dgm:prSet/>
      <dgm:spPr/>
      <dgm:t>
        <a:bodyPr/>
        <a:lstStyle/>
        <a:p>
          <a:pPr algn="l"/>
          <a:endParaRPr lang="ru-RU" sz="2000" b="1">
            <a:solidFill>
              <a:schemeClr val="tx1"/>
            </a:solidFill>
          </a:endParaRPr>
        </a:p>
      </dgm:t>
    </dgm:pt>
    <dgm:pt modelId="{F83E22C0-8E44-4BC9-AC5C-C1468FF0D067}">
      <dgm:prSet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</a:rPr>
            <a:t>вовремя </a:t>
          </a:r>
          <a:r>
            <a:rPr lang="ru-RU" sz="1400" b="1" dirty="0" smtClean="0">
              <a:solidFill>
                <a:schemeClr val="tx1"/>
              </a:solidFill>
            </a:rPr>
            <a:t>ликвидировать</a:t>
          </a:r>
          <a:r>
            <a:rPr lang="ru-RU" sz="1600" b="1" dirty="0" smtClean="0">
              <a:solidFill>
                <a:schemeClr val="tx1"/>
              </a:solidFill>
            </a:rPr>
            <a:t> пробелы</a:t>
          </a:r>
          <a:endParaRPr lang="ru-RU" sz="1600" b="1" dirty="0">
            <a:solidFill>
              <a:schemeClr val="tx1"/>
            </a:solidFill>
          </a:endParaRPr>
        </a:p>
      </dgm:t>
    </dgm:pt>
    <dgm:pt modelId="{7D7345A0-A79E-4669-AC8B-577ED5144CD4}" type="parTrans" cxnId="{ED7B3613-63FF-4DDC-AC62-775BBB8CC7C9}">
      <dgm:prSet/>
      <dgm:spPr/>
      <dgm:t>
        <a:bodyPr/>
        <a:lstStyle/>
        <a:p>
          <a:pPr algn="l"/>
          <a:endParaRPr lang="ru-RU" sz="2000" b="1">
            <a:solidFill>
              <a:schemeClr val="tx1"/>
            </a:solidFill>
          </a:endParaRPr>
        </a:p>
      </dgm:t>
    </dgm:pt>
    <dgm:pt modelId="{EB114CC4-1F32-4AA3-BFFF-A84B819AF1C6}" type="sibTrans" cxnId="{ED7B3613-63FF-4DDC-AC62-775BBB8CC7C9}">
      <dgm:prSet/>
      <dgm:spPr/>
      <dgm:t>
        <a:bodyPr/>
        <a:lstStyle/>
        <a:p>
          <a:pPr algn="l"/>
          <a:endParaRPr lang="ru-RU" sz="2000" b="1">
            <a:solidFill>
              <a:schemeClr val="tx1"/>
            </a:solidFill>
          </a:endParaRPr>
        </a:p>
      </dgm:t>
    </dgm:pt>
    <dgm:pt modelId="{918730FD-E61A-4267-BD07-0215BDE29EEC}" type="pres">
      <dgm:prSet presAssocID="{E8588E64-F73B-44BC-919E-6924DE7D07B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3B362D-3572-404A-B731-464978C3B950}" type="pres">
      <dgm:prSet presAssocID="{10E7EB0A-8D12-4E77-A1FC-C3DC271A024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1F438-F441-4749-91F1-92FD93FB425A}" type="pres">
      <dgm:prSet presAssocID="{D21D45B3-0ABB-41A9-BB12-13CF4026E9D3}" presName="sibTrans" presStyleCnt="0"/>
      <dgm:spPr/>
    </dgm:pt>
    <dgm:pt modelId="{B07C78C0-263C-49A0-AB6D-680BBD0BDFA7}" type="pres">
      <dgm:prSet presAssocID="{59574F95-04E3-48B1-8DE1-4BEE687616F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0EBF5-D745-410B-9AD9-199406F0F951}" type="pres">
      <dgm:prSet presAssocID="{FF53DFF6-E497-47CD-ADD2-BC18AC15F7D8}" presName="sibTrans" presStyleCnt="0"/>
      <dgm:spPr/>
    </dgm:pt>
    <dgm:pt modelId="{E5B61A00-B7A3-4E95-AD0F-3DF3B01D9F9E}" type="pres">
      <dgm:prSet presAssocID="{F8C1E891-0395-4039-BAA3-442D0FE160C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FFD8F-D0ED-4A72-AE3F-AF221272315A}" type="pres">
      <dgm:prSet presAssocID="{D781CA8F-8363-4B37-B298-695376AF6337}" presName="sibTrans" presStyleCnt="0"/>
      <dgm:spPr/>
    </dgm:pt>
    <dgm:pt modelId="{5529125B-630A-4F72-8604-654E9AABB99B}" type="pres">
      <dgm:prSet presAssocID="{F74F0803-8728-4171-A0AB-B6E1E0C0E64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7BB4B-CFEE-4F9B-A74D-23D657000A9F}" type="pres">
      <dgm:prSet presAssocID="{54BC5D59-CFD6-43F8-8407-8EBA8D8B2ABD}" presName="sibTrans" presStyleCnt="0"/>
      <dgm:spPr/>
    </dgm:pt>
    <dgm:pt modelId="{D913B9CB-7E91-4BB8-96A8-EED953F4AFD8}" type="pres">
      <dgm:prSet presAssocID="{F83E22C0-8E44-4BC9-AC5C-C1468FF0D0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52D297-C9BF-49E2-A7D1-F2CD28AFC6B4}" type="presOf" srcId="{59574F95-04E3-48B1-8DE1-4BEE687616FD}" destId="{B07C78C0-263C-49A0-AB6D-680BBD0BDFA7}" srcOrd="0" destOrd="0" presId="urn:microsoft.com/office/officeart/2005/8/layout/hList6"/>
    <dgm:cxn modelId="{28591DC8-5735-4B96-8EFA-DD47D812FF2B}" type="presOf" srcId="{F8C1E891-0395-4039-BAA3-442D0FE160CF}" destId="{E5B61A00-B7A3-4E95-AD0F-3DF3B01D9F9E}" srcOrd="0" destOrd="0" presId="urn:microsoft.com/office/officeart/2005/8/layout/hList6"/>
    <dgm:cxn modelId="{14F8F081-E4DA-4C51-8C80-23278A93DAC3}" type="presOf" srcId="{F83E22C0-8E44-4BC9-AC5C-C1468FF0D067}" destId="{D913B9CB-7E91-4BB8-96A8-EED953F4AFD8}" srcOrd="0" destOrd="0" presId="urn:microsoft.com/office/officeart/2005/8/layout/hList6"/>
    <dgm:cxn modelId="{97061951-16A9-49FB-B4FF-D35FF2D3E36A}" srcId="{E8588E64-F73B-44BC-919E-6924DE7D07BD}" destId="{F74F0803-8728-4171-A0AB-B6E1E0C0E64F}" srcOrd="3" destOrd="0" parTransId="{3E4FA0BB-908A-4B2A-8F3D-085154B64903}" sibTransId="{54BC5D59-CFD6-43F8-8407-8EBA8D8B2ABD}"/>
    <dgm:cxn modelId="{ED7B3613-63FF-4DDC-AC62-775BBB8CC7C9}" srcId="{E8588E64-F73B-44BC-919E-6924DE7D07BD}" destId="{F83E22C0-8E44-4BC9-AC5C-C1468FF0D067}" srcOrd="4" destOrd="0" parTransId="{7D7345A0-A79E-4669-AC8B-577ED5144CD4}" sibTransId="{EB114CC4-1F32-4AA3-BFFF-A84B819AF1C6}"/>
    <dgm:cxn modelId="{B844E906-608C-4BC9-BBF9-C6B4982952AE}" srcId="{E8588E64-F73B-44BC-919E-6924DE7D07BD}" destId="{59574F95-04E3-48B1-8DE1-4BEE687616FD}" srcOrd="1" destOrd="0" parTransId="{3D887FAC-FEC1-4548-A8CA-4912C0E2A9CB}" sibTransId="{FF53DFF6-E497-47CD-ADD2-BC18AC15F7D8}"/>
    <dgm:cxn modelId="{30A10679-8F93-4516-B0F5-2F6360B6C8C1}" type="presOf" srcId="{F74F0803-8728-4171-A0AB-B6E1E0C0E64F}" destId="{5529125B-630A-4F72-8604-654E9AABB99B}" srcOrd="0" destOrd="0" presId="urn:microsoft.com/office/officeart/2005/8/layout/hList6"/>
    <dgm:cxn modelId="{5529D494-C547-48B0-83F9-A6830B1BE307}" type="presOf" srcId="{E8588E64-F73B-44BC-919E-6924DE7D07BD}" destId="{918730FD-E61A-4267-BD07-0215BDE29EEC}" srcOrd="0" destOrd="0" presId="urn:microsoft.com/office/officeart/2005/8/layout/hList6"/>
    <dgm:cxn modelId="{BF8DB8C5-48C7-4FA0-8DD7-6E4FF0C73FC2}" srcId="{E8588E64-F73B-44BC-919E-6924DE7D07BD}" destId="{10E7EB0A-8D12-4E77-A1FC-C3DC271A024A}" srcOrd="0" destOrd="0" parTransId="{9F056612-5139-4386-91F4-0C0291706144}" sibTransId="{D21D45B3-0ABB-41A9-BB12-13CF4026E9D3}"/>
    <dgm:cxn modelId="{022D8D6E-63A9-4BFF-B4ED-55691E61EE69}" srcId="{E8588E64-F73B-44BC-919E-6924DE7D07BD}" destId="{F8C1E891-0395-4039-BAA3-442D0FE160CF}" srcOrd="2" destOrd="0" parTransId="{865F5FCE-87AE-41C8-B1AD-92D02D3976F8}" sibTransId="{D781CA8F-8363-4B37-B298-695376AF6337}"/>
    <dgm:cxn modelId="{89A1FAB1-E295-45F7-8AEA-A38D948EF302}" type="presOf" srcId="{10E7EB0A-8D12-4E77-A1FC-C3DC271A024A}" destId="{663B362D-3572-404A-B731-464978C3B950}" srcOrd="0" destOrd="0" presId="urn:microsoft.com/office/officeart/2005/8/layout/hList6"/>
    <dgm:cxn modelId="{6119FAD9-7A8C-42CC-8234-3B87CC6B42F5}" type="presParOf" srcId="{918730FD-E61A-4267-BD07-0215BDE29EEC}" destId="{663B362D-3572-404A-B731-464978C3B950}" srcOrd="0" destOrd="0" presId="urn:microsoft.com/office/officeart/2005/8/layout/hList6"/>
    <dgm:cxn modelId="{BD8966FF-9B31-41CA-AA82-5B6CA8098FF5}" type="presParOf" srcId="{918730FD-E61A-4267-BD07-0215BDE29EEC}" destId="{8F51F438-F441-4749-91F1-92FD93FB425A}" srcOrd="1" destOrd="0" presId="urn:microsoft.com/office/officeart/2005/8/layout/hList6"/>
    <dgm:cxn modelId="{D9A59CC1-74B8-4F75-83B4-DD247596BD04}" type="presParOf" srcId="{918730FD-E61A-4267-BD07-0215BDE29EEC}" destId="{B07C78C0-263C-49A0-AB6D-680BBD0BDFA7}" srcOrd="2" destOrd="0" presId="urn:microsoft.com/office/officeart/2005/8/layout/hList6"/>
    <dgm:cxn modelId="{66CA0222-A8E9-489B-A5EF-1D9761865109}" type="presParOf" srcId="{918730FD-E61A-4267-BD07-0215BDE29EEC}" destId="{48F0EBF5-D745-410B-9AD9-199406F0F951}" srcOrd="3" destOrd="0" presId="urn:microsoft.com/office/officeart/2005/8/layout/hList6"/>
    <dgm:cxn modelId="{1A775DF8-3447-48A3-AD81-C2AE6241FDC5}" type="presParOf" srcId="{918730FD-E61A-4267-BD07-0215BDE29EEC}" destId="{E5B61A00-B7A3-4E95-AD0F-3DF3B01D9F9E}" srcOrd="4" destOrd="0" presId="urn:microsoft.com/office/officeart/2005/8/layout/hList6"/>
    <dgm:cxn modelId="{3632ACD8-5369-46B9-87E0-A16F7DD5CC9A}" type="presParOf" srcId="{918730FD-E61A-4267-BD07-0215BDE29EEC}" destId="{C15FFD8F-D0ED-4A72-AE3F-AF221272315A}" srcOrd="5" destOrd="0" presId="urn:microsoft.com/office/officeart/2005/8/layout/hList6"/>
    <dgm:cxn modelId="{FA517082-0C58-4791-AE82-32B175ED2AFE}" type="presParOf" srcId="{918730FD-E61A-4267-BD07-0215BDE29EEC}" destId="{5529125B-630A-4F72-8604-654E9AABB99B}" srcOrd="6" destOrd="0" presId="urn:microsoft.com/office/officeart/2005/8/layout/hList6"/>
    <dgm:cxn modelId="{2999DE4E-60C9-4385-8D09-55D130BF7720}" type="presParOf" srcId="{918730FD-E61A-4267-BD07-0215BDE29EEC}" destId="{2A67BB4B-CFEE-4F9B-A74D-23D657000A9F}" srcOrd="7" destOrd="0" presId="urn:microsoft.com/office/officeart/2005/8/layout/hList6"/>
    <dgm:cxn modelId="{66977299-F7B8-4E2D-9766-4F38BBCEA82A}" type="presParOf" srcId="{918730FD-E61A-4267-BD07-0215BDE29EEC}" destId="{D913B9CB-7E91-4BB8-96A8-EED953F4AFD8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588E64-F73B-44BC-919E-6924DE7D07BD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0E7EB0A-8D12-4E77-A1FC-C3DC271A024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Изучить научно- педагогический  материал по методике организации преподавания уроков на повторение</a:t>
          </a:r>
          <a:endParaRPr lang="ru-RU" sz="2000" b="1" dirty="0">
            <a:solidFill>
              <a:schemeClr val="tx1"/>
            </a:solidFill>
          </a:endParaRPr>
        </a:p>
      </dgm:t>
    </dgm:pt>
    <dgm:pt modelId="{9F056612-5139-4386-91F4-0C0291706144}" type="parTrans" cxnId="{BF8DB8C5-48C7-4FA0-8DD7-6E4FF0C73FC2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D21D45B3-0ABB-41A9-BB12-13CF4026E9D3}" type="sibTrans" cxnId="{BF8DB8C5-48C7-4FA0-8DD7-6E4FF0C73FC2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59574F95-04E3-48B1-8DE1-4BEE687616F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Изучить состояние обобщающего повторения в процессе работы</a:t>
          </a:r>
          <a:endParaRPr lang="ru-RU" sz="2000" b="1" dirty="0">
            <a:solidFill>
              <a:schemeClr val="tx1"/>
            </a:solidFill>
          </a:endParaRPr>
        </a:p>
      </dgm:t>
    </dgm:pt>
    <dgm:pt modelId="{3D887FAC-FEC1-4548-A8CA-4912C0E2A9CB}" type="parTrans" cxnId="{B844E906-608C-4BC9-BBF9-C6B4982952AE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FF53DFF6-E497-47CD-ADD2-BC18AC15F7D8}" type="sibTrans" cxnId="{B844E906-608C-4BC9-BBF9-C6B4982952AE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F8C1E891-0395-4039-BAA3-442D0FE160C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Проанализировать виды обобщающего повторения</a:t>
          </a:r>
          <a:endParaRPr lang="ru-RU" sz="2000" b="1" dirty="0">
            <a:solidFill>
              <a:schemeClr val="tx1"/>
            </a:solidFill>
          </a:endParaRPr>
        </a:p>
      </dgm:t>
    </dgm:pt>
    <dgm:pt modelId="{865F5FCE-87AE-41C8-B1AD-92D02D3976F8}" type="parTrans" cxnId="{022D8D6E-63A9-4BFF-B4ED-55691E61EE69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D781CA8F-8363-4B37-B298-695376AF6337}" type="sibTrans" cxnId="{022D8D6E-63A9-4BFF-B4ED-55691E61EE69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54E3FA5B-AA32-46A0-B10C-B935D0808B1C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Подобрать материал к итоговому повторению </a:t>
          </a:r>
          <a:endParaRPr lang="ru-RU" sz="2000" b="1" dirty="0">
            <a:solidFill>
              <a:schemeClr val="tx1"/>
            </a:solidFill>
          </a:endParaRPr>
        </a:p>
      </dgm:t>
    </dgm:pt>
    <dgm:pt modelId="{5A2D2411-5560-46EB-95AE-476622841812}" type="parTrans" cxnId="{647DB1FA-E950-45CC-ABD2-59400E7124C3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1489B8A6-4375-4CD2-8298-9B593B2A602B}" type="sibTrans" cxnId="{647DB1FA-E950-45CC-ABD2-59400E7124C3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FE2CB15C-0229-456D-AF20-E93C7C453383}" type="pres">
      <dgm:prSet presAssocID="{E8588E64-F73B-44BC-919E-6924DE7D07B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C1045BC-56D2-436A-8F64-77CD6079E49A}" type="pres">
      <dgm:prSet presAssocID="{E8588E64-F73B-44BC-919E-6924DE7D07BD}" presName="Name1" presStyleCnt="0"/>
      <dgm:spPr/>
    </dgm:pt>
    <dgm:pt modelId="{1B76A501-B7DB-4827-88B7-3E716E0E21CD}" type="pres">
      <dgm:prSet presAssocID="{E8588E64-F73B-44BC-919E-6924DE7D07BD}" presName="cycle" presStyleCnt="0"/>
      <dgm:spPr/>
    </dgm:pt>
    <dgm:pt modelId="{9679EF06-FA2B-489F-A0BF-6D63597F665D}" type="pres">
      <dgm:prSet presAssocID="{E8588E64-F73B-44BC-919E-6924DE7D07BD}" presName="srcNode" presStyleLbl="node1" presStyleIdx="0" presStyleCnt="4"/>
      <dgm:spPr/>
    </dgm:pt>
    <dgm:pt modelId="{20E130B0-E85F-4D4D-AE9A-0D0D1ECDE877}" type="pres">
      <dgm:prSet presAssocID="{E8588E64-F73B-44BC-919E-6924DE7D07BD}" presName="conn" presStyleLbl="parChTrans1D2" presStyleIdx="0" presStyleCnt="1"/>
      <dgm:spPr/>
      <dgm:t>
        <a:bodyPr/>
        <a:lstStyle/>
        <a:p>
          <a:endParaRPr lang="ru-RU"/>
        </a:p>
      </dgm:t>
    </dgm:pt>
    <dgm:pt modelId="{B8AA30D0-6661-4FC2-AC06-3CC2E2D64A07}" type="pres">
      <dgm:prSet presAssocID="{E8588E64-F73B-44BC-919E-6924DE7D07BD}" presName="extraNode" presStyleLbl="node1" presStyleIdx="0" presStyleCnt="4"/>
      <dgm:spPr/>
    </dgm:pt>
    <dgm:pt modelId="{6D8C7EF3-77BC-42AF-825C-AE0A81D0989F}" type="pres">
      <dgm:prSet presAssocID="{E8588E64-F73B-44BC-919E-6924DE7D07BD}" presName="dstNode" presStyleLbl="node1" presStyleIdx="0" presStyleCnt="4"/>
      <dgm:spPr/>
    </dgm:pt>
    <dgm:pt modelId="{A54FD43C-ADB8-4191-A627-12B7A555625F}" type="pres">
      <dgm:prSet presAssocID="{10E7EB0A-8D12-4E77-A1FC-C3DC271A024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EDF59-3CB3-4B60-81C5-BA2C9882377C}" type="pres">
      <dgm:prSet presAssocID="{10E7EB0A-8D12-4E77-A1FC-C3DC271A024A}" presName="accent_1" presStyleCnt="0"/>
      <dgm:spPr/>
    </dgm:pt>
    <dgm:pt modelId="{92C4F352-08CE-4495-96C0-2FCCA682C62C}" type="pres">
      <dgm:prSet presAssocID="{10E7EB0A-8D12-4E77-A1FC-C3DC271A024A}" presName="accentRepeatNode" presStyleLbl="solidFgAcc1" presStyleIdx="0" presStyleCnt="4"/>
      <dgm:spPr/>
    </dgm:pt>
    <dgm:pt modelId="{7CA2B11D-B86B-4BDC-8ACE-589571673393}" type="pres">
      <dgm:prSet presAssocID="{59574F95-04E3-48B1-8DE1-4BEE687616F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163A0-7B7B-42DB-B554-32590A65AFD3}" type="pres">
      <dgm:prSet presAssocID="{59574F95-04E3-48B1-8DE1-4BEE687616FD}" presName="accent_2" presStyleCnt="0"/>
      <dgm:spPr/>
    </dgm:pt>
    <dgm:pt modelId="{EC5CB03B-7834-498F-B90F-A5FD4244332C}" type="pres">
      <dgm:prSet presAssocID="{59574F95-04E3-48B1-8DE1-4BEE687616FD}" presName="accentRepeatNode" presStyleLbl="solidFgAcc1" presStyleIdx="1" presStyleCnt="4"/>
      <dgm:spPr/>
    </dgm:pt>
    <dgm:pt modelId="{CC447525-1742-4418-AF4F-7B3885BD4B6F}" type="pres">
      <dgm:prSet presAssocID="{F8C1E891-0395-4039-BAA3-442D0FE160C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2334C-BFE5-4EBD-B8A7-C7C0E16943C8}" type="pres">
      <dgm:prSet presAssocID="{F8C1E891-0395-4039-BAA3-442D0FE160CF}" presName="accent_3" presStyleCnt="0"/>
      <dgm:spPr/>
    </dgm:pt>
    <dgm:pt modelId="{33609624-D72F-4AE3-88AF-F07C1C0A5731}" type="pres">
      <dgm:prSet presAssocID="{F8C1E891-0395-4039-BAA3-442D0FE160CF}" presName="accentRepeatNode" presStyleLbl="solidFgAcc1" presStyleIdx="2" presStyleCnt="4"/>
      <dgm:spPr/>
    </dgm:pt>
    <dgm:pt modelId="{D1FC6160-CBA3-4706-8098-D74DDBA14F02}" type="pres">
      <dgm:prSet presAssocID="{54E3FA5B-AA32-46A0-B10C-B935D0808B1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5781B-9DEA-4099-809F-F38BB34689BD}" type="pres">
      <dgm:prSet presAssocID="{54E3FA5B-AA32-46A0-B10C-B935D0808B1C}" presName="accent_4" presStyleCnt="0"/>
      <dgm:spPr/>
    </dgm:pt>
    <dgm:pt modelId="{8399C23E-D25B-4FE0-A2AA-8FC89B3C87F5}" type="pres">
      <dgm:prSet presAssocID="{54E3FA5B-AA32-46A0-B10C-B935D0808B1C}" presName="accentRepeatNode" presStyleLbl="solidFgAcc1" presStyleIdx="3" presStyleCnt="4"/>
      <dgm:spPr/>
    </dgm:pt>
  </dgm:ptLst>
  <dgm:cxnLst>
    <dgm:cxn modelId="{0A2FE45A-4823-4212-A039-83BF28D5C26D}" type="presOf" srcId="{59574F95-04E3-48B1-8DE1-4BEE687616FD}" destId="{7CA2B11D-B86B-4BDC-8ACE-589571673393}" srcOrd="0" destOrd="0" presId="urn:microsoft.com/office/officeart/2008/layout/VerticalCurvedList"/>
    <dgm:cxn modelId="{3D27B766-4B79-4052-98C6-82E3AF093470}" type="presOf" srcId="{10E7EB0A-8D12-4E77-A1FC-C3DC271A024A}" destId="{A54FD43C-ADB8-4191-A627-12B7A555625F}" srcOrd="0" destOrd="0" presId="urn:microsoft.com/office/officeart/2008/layout/VerticalCurvedList"/>
    <dgm:cxn modelId="{EB970965-25F7-4382-B3EB-CE5F32997CC1}" type="presOf" srcId="{D21D45B3-0ABB-41A9-BB12-13CF4026E9D3}" destId="{20E130B0-E85F-4D4D-AE9A-0D0D1ECDE877}" srcOrd="0" destOrd="0" presId="urn:microsoft.com/office/officeart/2008/layout/VerticalCurvedList"/>
    <dgm:cxn modelId="{B844E906-608C-4BC9-BBF9-C6B4982952AE}" srcId="{E8588E64-F73B-44BC-919E-6924DE7D07BD}" destId="{59574F95-04E3-48B1-8DE1-4BEE687616FD}" srcOrd="1" destOrd="0" parTransId="{3D887FAC-FEC1-4548-A8CA-4912C0E2A9CB}" sibTransId="{FF53DFF6-E497-47CD-ADD2-BC18AC15F7D8}"/>
    <dgm:cxn modelId="{B8635B9D-DE4C-4007-8C21-04435DC36580}" type="presOf" srcId="{F8C1E891-0395-4039-BAA3-442D0FE160CF}" destId="{CC447525-1742-4418-AF4F-7B3885BD4B6F}" srcOrd="0" destOrd="0" presId="urn:microsoft.com/office/officeart/2008/layout/VerticalCurvedList"/>
    <dgm:cxn modelId="{1AF7647F-EA80-45F3-A3FA-DEDF8BEBB54D}" type="presOf" srcId="{54E3FA5B-AA32-46A0-B10C-B935D0808B1C}" destId="{D1FC6160-CBA3-4706-8098-D74DDBA14F02}" srcOrd="0" destOrd="0" presId="urn:microsoft.com/office/officeart/2008/layout/VerticalCurvedList"/>
    <dgm:cxn modelId="{BF8DB8C5-48C7-4FA0-8DD7-6E4FF0C73FC2}" srcId="{E8588E64-F73B-44BC-919E-6924DE7D07BD}" destId="{10E7EB0A-8D12-4E77-A1FC-C3DC271A024A}" srcOrd="0" destOrd="0" parTransId="{9F056612-5139-4386-91F4-0C0291706144}" sibTransId="{D21D45B3-0ABB-41A9-BB12-13CF4026E9D3}"/>
    <dgm:cxn modelId="{647DB1FA-E950-45CC-ABD2-59400E7124C3}" srcId="{E8588E64-F73B-44BC-919E-6924DE7D07BD}" destId="{54E3FA5B-AA32-46A0-B10C-B935D0808B1C}" srcOrd="3" destOrd="0" parTransId="{5A2D2411-5560-46EB-95AE-476622841812}" sibTransId="{1489B8A6-4375-4CD2-8298-9B593B2A602B}"/>
    <dgm:cxn modelId="{3353589B-5F33-49CD-B67F-3C84DAC97607}" type="presOf" srcId="{E8588E64-F73B-44BC-919E-6924DE7D07BD}" destId="{FE2CB15C-0229-456D-AF20-E93C7C453383}" srcOrd="0" destOrd="0" presId="urn:microsoft.com/office/officeart/2008/layout/VerticalCurvedList"/>
    <dgm:cxn modelId="{022D8D6E-63A9-4BFF-B4ED-55691E61EE69}" srcId="{E8588E64-F73B-44BC-919E-6924DE7D07BD}" destId="{F8C1E891-0395-4039-BAA3-442D0FE160CF}" srcOrd="2" destOrd="0" parTransId="{865F5FCE-87AE-41C8-B1AD-92D02D3976F8}" sibTransId="{D781CA8F-8363-4B37-B298-695376AF6337}"/>
    <dgm:cxn modelId="{FA242C48-1545-41DD-93D3-1BB77A6884EA}" type="presParOf" srcId="{FE2CB15C-0229-456D-AF20-E93C7C453383}" destId="{2C1045BC-56D2-436A-8F64-77CD6079E49A}" srcOrd="0" destOrd="0" presId="urn:microsoft.com/office/officeart/2008/layout/VerticalCurvedList"/>
    <dgm:cxn modelId="{64AFA3C1-E361-4074-8CD6-165A175A9D11}" type="presParOf" srcId="{2C1045BC-56D2-436A-8F64-77CD6079E49A}" destId="{1B76A501-B7DB-4827-88B7-3E716E0E21CD}" srcOrd="0" destOrd="0" presId="urn:microsoft.com/office/officeart/2008/layout/VerticalCurvedList"/>
    <dgm:cxn modelId="{A8A00377-B6EE-4FC4-AA37-435D2DD6D0E8}" type="presParOf" srcId="{1B76A501-B7DB-4827-88B7-3E716E0E21CD}" destId="{9679EF06-FA2B-489F-A0BF-6D63597F665D}" srcOrd="0" destOrd="0" presId="urn:microsoft.com/office/officeart/2008/layout/VerticalCurvedList"/>
    <dgm:cxn modelId="{3AED89A6-B7BD-448C-95E1-26F1FB4D0D2D}" type="presParOf" srcId="{1B76A501-B7DB-4827-88B7-3E716E0E21CD}" destId="{20E130B0-E85F-4D4D-AE9A-0D0D1ECDE877}" srcOrd="1" destOrd="0" presId="urn:microsoft.com/office/officeart/2008/layout/VerticalCurvedList"/>
    <dgm:cxn modelId="{2F34D15A-9619-4FB5-8489-08A481B3A4F1}" type="presParOf" srcId="{1B76A501-B7DB-4827-88B7-3E716E0E21CD}" destId="{B8AA30D0-6661-4FC2-AC06-3CC2E2D64A07}" srcOrd="2" destOrd="0" presId="urn:microsoft.com/office/officeart/2008/layout/VerticalCurvedList"/>
    <dgm:cxn modelId="{B27D9EFE-576E-40A5-B429-278670F1A13C}" type="presParOf" srcId="{1B76A501-B7DB-4827-88B7-3E716E0E21CD}" destId="{6D8C7EF3-77BC-42AF-825C-AE0A81D0989F}" srcOrd="3" destOrd="0" presId="urn:microsoft.com/office/officeart/2008/layout/VerticalCurvedList"/>
    <dgm:cxn modelId="{3A050B4A-9926-496F-AC57-A165B85CCAAE}" type="presParOf" srcId="{2C1045BC-56D2-436A-8F64-77CD6079E49A}" destId="{A54FD43C-ADB8-4191-A627-12B7A555625F}" srcOrd="1" destOrd="0" presId="urn:microsoft.com/office/officeart/2008/layout/VerticalCurvedList"/>
    <dgm:cxn modelId="{4C9DC911-E89F-44F4-95D7-7056FE5CEC32}" type="presParOf" srcId="{2C1045BC-56D2-436A-8F64-77CD6079E49A}" destId="{5DBEDF59-3CB3-4B60-81C5-BA2C9882377C}" srcOrd="2" destOrd="0" presId="urn:microsoft.com/office/officeart/2008/layout/VerticalCurvedList"/>
    <dgm:cxn modelId="{E7B3E83E-F446-4790-9702-E12CE0073175}" type="presParOf" srcId="{5DBEDF59-3CB3-4B60-81C5-BA2C9882377C}" destId="{92C4F352-08CE-4495-96C0-2FCCA682C62C}" srcOrd="0" destOrd="0" presId="urn:microsoft.com/office/officeart/2008/layout/VerticalCurvedList"/>
    <dgm:cxn modelId="{DB3A0933-1218-4C4D-B791-6A7AC76E5C9F}" type="presParOf" srcId="{2C1045BC-56D2-436A-8F64-77CD6079E49A}" destId="{7CA2B11D-B86B-4BDC-8ACE-589571673393}" srcOrd="3" destOrd="0" presId="urn:microsoft.com/office/officeart/2008/layout/VerticalCurvedList"/>
    <dgm:cxn modelId="{81877B21-D054-4F20-B683-08905E52928E}" type="presParOf" srcId="{2C1045BC-56D2-436A-8F64-77CD6079E49A}" destId="{B04163A0-7B7B-42DB-B554-32590A65AFD3}" srcOrd="4" destOrd="0" presId="urn:microsoft.com/office/officeart/2008/layout/VerticalCurvedList"/>
    <dgm:cxn modelId="{0FD799EB-2D18-4594-8573-22DC4385EB5A}" type="presParOf" srcId="{B04163A0-7B7B-42DB-B554-32590A65AFD3}" destId="{EC5CB03B-7834-498F-B90F-A5FD4244332C}" srcOrd="0" destOrd="0" presId="urn:microsoft.com/office/officeart/2008/layout/VerticalCurvedList"/>
    <dgm:cxn modelId="{0134AD9B-4EE7-4011-B318-0B806799DCBD}" type="presParOf" srcId="{2C1045BC-56D2-436A-8F64-77CD6079E49A}" destId="{CC447525-1742-4418-AF4F-7B3885BD4B6F}" srcOrd="5" destOrd="0" presId="urn:microsoft.com/office/officeart/2008/layout/VerticalCurvedList"/>
    <dgm:cxn modelId="{2D0B4AA5-0C9C-4F18-B6DB-6DE334888B7B}" type="presParOf" srcId="{2C1045BC-56D2-436A-8F64-77CD6079E49A}" destId="{48C2334C-BFE5-4EBD-B8A7-C7C0E16943C8}" srcOrd="6" destOrd="0" presId="urn:microsoft.com/office/officeart/2008/layout/VerticalCurvedList"/>
    <dgm:cxn modelId="{F85E4F71-4CE4-4211-B9B4-9F388104A27E}" type="presParOf" srcId="{48C2334C-BFE5-4EBD-B8A7-C7C0E16943C8}" destId="{33609624-D72F-4AE3-88AF-F07C1C0A5731}" srcOrd="0" destOrd="0" presId="urn:microsoft.com/office/officeart/2008/layout/VerticalCurvedList"/>
    <dgm:cxn modelId="{09FD1C1D-6B2B-484F-90EA-6AA150F0FF59}" type="presParOf" srcId="{2C1045BC-56D2-436A-8F64-77CD6079E49A}" destId="{D1FC6160-CBA3-4706-8098-D74DDBA14F02}" srcOrd="7" destOrd="0" presId="urn:microsoft.com/office/officeart/2008/layout/VerticalCurvedList"/>
    <dgm:cxn modelId="{4BE3A475-01BA-4A62-8B18-4792B8BCC53C}" type="presParOf" srcId="{2C1045BC-56D2-436A-8F64-77CD6079E49A}" destId="{E925781B-9DEA-4099-809F-F38BB34689BD}" srcOrd="8" destOrd="0" presId="urn:microsoft.com/office/officeart/2008/layout/VerticalCurvedList"/>
    <dgm:cxn modelId="{FDAEF603-4024-4EE1-A7C5-BBBD5104A9D6}" type="presParOf" srcId="{E925781B-9DEA-4099-809F-F38BB34689BD}" destId="{8399C23E-D25B-4FE0-A2AA-8FC89B3C87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8588E64-F73B-44BC-919E-6924DE7D07BD}" type="doc">
      <dgm:prSet loTypeId="urn:microsoft.com/office/officeart/2008/layout/VerticalAccent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0E7EB0A-8D12-4E77-A1FC-C3DC271A024A}">
      <dgm:prSet phldrT="[Текст]" custT="1"/>
      <dgm:spPr/>
      <dgm:t>
        <a:bodyPr/>
        <a:lstStyle/>
        <a:p>
          <a:r>
            <a:rPr lang="ru-RU" sz="2000" dirty="0" smtClean="0"/>
            <a:t>отобрать материал</a:t>
          </a:r>
          <a:endParaRPr lang="ru-RU" sz="2000" b="1" dirty="0">
            <a:solidFill>
              <a:schemeClr val="tx1"/>
            </a:solidFill>
          </a:endParaRPr>
        </a:p>
      </dgm:t>
    </dgm:pt>
    <dgm:pt modelId="{9F056612-5139-4386-91F4-0C0291706144}" type="parTrans" cxnId="{BF8DB8C5-48C7-4FA0-8DD7-6E4FF0C73FC2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D21D45B3-0ABB-41A9-BB12-13CF4026E9D3}" type="sibTrans" cxnId="{BF8DB8C5-48C7-4FA0-8DD7-6E4FF0C73FC2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59574F95-04E3-48B1-8DE1-4BEE687616FD}">
      <dgm:prSet phldrT="[Текст]" custT="1"/>
      <dgm:spPr/>
      <dgm:t>
        <a:bodyPr/>
        <a:lstStyle/>
        <a:p>
          <a:r>
            <a:rPr lang="ru-RU" sz="2000" dirty="0" smtClean="0"/>
            <a:t>установить последовательность и время повторения</a:t>
          </a:r>
          <a:endParaRPr lang="ru-RU" sz="2000" b="1" dirty="0">
            <a:solidFill>
              <a:schemeClr val="tx1"/>
            </a:solidFill>
          </a:endParaRPr>
        </a:p>
      </dgm:t>
    </dgm:pt>
    <dgm:pt modelId="{3D887FAC-FEC1-4548-A8CA-4912C0E2A9CB}" type="parTrans" cxnId="{B844E906-608C-4BC9-BBF9-C6B4982952AE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FF53DFF6-E497-47CD-ADD2-BC18AC15F7D8}" type="sibTrans" cxnId="{B844E906-608C-4BC9-BBF9-C6B4982952AE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F8C1E891-0395-4039-BAA3-442D0FE160CF}">
      <dgm:prSet phldrT="[Текст]" custT="1"/>
      <dgm:spPr/>
      <dgm:t>
        <a:bodyPr/>
        <a:lstStyle/>
        <a:p>
          <a:r>
            <a:rPr lang="ru-RU" sz="2000" dirty="0" smtClean="0"/>
            <a:t>распределить отобранный материал по урокам</a:t>
          </a:r>
          <a:endParaRPr lang="ru-RU" sz="2000" b="1" dirty="0">
            <a:solidFill>
              <a:schemeClr val="tx1"/>
            </a:solidFill>
          </a:endParaRPr>
        </a:p>
      </dgm:t>
    </dgm:pt>
    <dgm:pt modelId="{865F5FCE-87AE-41C8-B1AD-92D02D3976F8}" type="parTrans" cxnId="{022D8D6E-63A9-4BFF-B4ED-55691E61EE69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D781CA8F-8363-4B37-B298-695376AF6337}" type="sibTrans" cxnId="{022D8D6E-63A9-4BFF-B4ED-55691E61EE69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54E3FA5B-AA32-46A0-B10C-B935D0808B1C}">
      <dgm:prSet custT="1"/>
      <dgm:spPr/>
      <dgm:t>
        <a:bodyPr/>
        <a:lstStyle/>
        <a:p>
          <a:r>
            <a:rPr lang="ru-RU" sz="2000" dirty="0" smtClean="0"/>
            <a:t>установить формы и методы для осуществления повторения</a:t>
          </a:r>
          <a:endParaRPr lang="ru-RU" sz="2000" b="1" dirty="0">
            <a:solidFill>
              <a:schemeClr val="tx1"/>
            </a:solidFill>
          </a:endParaRPr>
        </a:p>
      </dgm:t>
    </dgm:pt>
    <dgm:pt modelId="{5A2D2411-5560-46EB-95AE-476622841812}" type="parTrans" cxnId="{647DB1FA-E950-45CC-ABD2-59400E7124C3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1489B8A6-4375-4CD2-8298-9B593B2A602B}" type="sibTrans" cxnId="{647DB1FA-E950-45CC-ABD2-59400E7124C3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9A7E5374-B6C8-478E-9C36-86D85E8F1BB1}">
      <dgm:prSet custT="1"/>
      <dgm:spPr/>
      <dgm:t>
        <a:bodyPr/>
        <a:lstStyle/>
        <a:p>
          <a:r>
            <a:rPr lang="ru-RU" sz="2000" dirty="0" smtClean="0"/>
            <a:t>учитывать</a:t>
          </a:r>
          <a:r>
            <a:rPr lang="ru-RU" sz="2800" dirty="0" smtClean="0"/>
            <a:t> </a:t>
          </a:r>
          <a:r>
            <a:rPr lang="ru-RU" sz="2000" dirty="0" smtClean="0"/>
            <a:t>и свойство памяти</a:t>
          </a:r>
          <a:endParaRPr lang="ru-RU" sz="2000" dirty="0"/>
        </a:p>
      </dgm:t>
    </dgm:pt>
    <dgm:pt modelId="{EA4E0F4B-CF49-47CF-9166-7C456F8EBB32}" type="parTrans" cxnId="{70A86EB7-19E8-402C-9A3E-36E15FEC420D}">
      <dgm:prSet/>
      <dgm:spPr/>
      <dgm:t>
        <a:bodyPr/>
        <a:lstStyle/>
        <a:p>
          <a:endParaRPr lang="ru-RU" sz="1800"/>
        </a:p>
      </dgm:t>
    </dgm:pt>
    <dgm:pt modelId="{39368208-6D3F-4A95-90CD-196A854472EF}" type="sibTrans" cxnId="{70A86EB7-19E8-402C-9A3E-36E15FEC420D}">
      <dgm:prSet/>
      <dgm:spPr/>
      <dgm:t>
        <a:bodyPr/>
        <a:lstStyle/>
        <a:p>
          <a:endParaRPr lang="ru-RU" sz="1800"/>
        </a:p>
      </dgm:t>
    </dgm:pt>
    <dgm:pt modelId="{B2FC6E56-99C1-496A-BAA1-A316341234B6}" type="pres">
      <dgm:prSet presAssocID="{E8588E64-F73B-44BC-919E-6924DE7D07BD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CEAA8045-FF70-44DA-AF62-632CF869006A}" type="pres">
      <dgm:prSet presAssocID="{10E7EB0A-8D12-4E77-A1FC-C3DC271A024A}" presName="parenttextcomposite" presStyleCnt="0"/>
      <dgm:spPr/>
    </dgm:pt>
    <dgm:pt modelId="{29A9166B-5FCD-43B0-BD9F-90510C1F1BE3}" type="pres">
      <dgm:prSet presAssocID="{10E7EB0A-8D12-4E77-A1FC-C3DC271A024A}" presName="parenttext" presStyleLbl="revTx" presStyleIdx="0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D86F1-2901-4DD3-A21D-6AFC13EAA0A6}" type="pres">
      <dgm:prSet presAssocID="{10E7EB0A-8D12-4E77-A1FC-C3DC271A024A}" presName="parallelogramComposite" presStyleCnt="0"/>
      <dgm:spPr/>
    </dgm:pt>
    <dgm:pt modelId="{220257E8-7054-4591-BDB1-A255B2FC3DF9}" type="pres">
      <dgm:prSet presAssocID="{10E7EB0A-8D12-4E77-A1FC-C3DC271A024A}" presName="parallelogram1" presStyleLbl="alignNode1" presStyleIdx="0" presStyleCnt="35"/>
      <dgm:spPr/>
    </dgm:pt>
    <dgm:pt modelId="{49D09580-8403-4305-97AE-F367D27D0F6A}" type="pres">
      <dgm:prSet presAssocID="{10E7EB0A-8D12-4E77-A1FC-C3DC271A024A}" presName="parallelogram2" presStyleLbl="alignNode1" presStyleIdx="1" presStyleCnt="35"/>
      <dgm:spPr/>
    </dgm:pt>
    <dgm:pt modelId="{A154C53C-C340-451F-B3EC-9BC82F6516F8}" type="pres">
      <dgm:prSet presAssocID="{10E7EB0A-8D12-4E77-A1FC-C3DC271A024A}" presName="parallelogram3" presStyleLbl="alignNode1" presStyleIdx="2" presStyleCnt="35"/>
      <dgm:spPr/>
    </dgm:pt>
    <dgm:pt modelId="{4E1CDB59-B35B-42C8-91B3-CB67583DD686}" type="pres">
      <dgm:prSet presAssocID="{10E7EB0A-8D12-4E77-A1FC-C3DC271A024A}" presName="parallelogram4" presStyleLbl="alignNode1" presStyleIdx="3" presStyleCnt="35"/>
      <dgm:spPr/>
    </dgm:pt>
    <dgm:pt modelId="{9EBC01E4-A95F-4987-947B-347EED03904B}" type="pres">
      <dgm:prSet presAssocID="{10E7EB0A-8D12-4E77-A1FC-C3DC271A024A}" presName="parallelogram5" presStyleLbl="alignNode1" presStyleIdx="4" presStyleCnt="35"/>
      <dgm:spPr/>
    </dgm:pt>
    <dgm:pt modelId="{AEE0AC50-4E9E-44E8-A855-2B4F743EE1A6}" type="pres">
      <dgm:prSet presAssocID="{10E7EB0A-8D12-4E77-A1FC-C3DC271A024A}" presName="parallelogram6" presStyleLbl="alignNode1" presStyleIdx="5" presStyleCnt="35"/>
      <dgm:spPr/>
    </dgm:pt>
    <dgm:pt modelId="{5841CA60-A350-49F6-A5EC-9C97E833F647}" type="pres">
      <dgm:prSet presAssocID="{10E7EB0A-8D12-4E77-A1FC-C3DC271A024A}" presName="parallelogram7" presStyleLbl="alignNode1" presStyleIdx="6" presStyleCnt="35"/>
      <dgm:spPr/>
    </dgm:pt>
    <dgm:pt modelId="{33EB0650-645C-46F1-9F71-B93DD2E5111B}" type="pres">
      <dgm:prSet presAssocID="{D21D45B3-0ABB-41A9-BB12-13CF4026E9D3}" presName="sibTrans" presStyleCnt="0"/>
      <dgm:spPr/>
    </dgm:pt>
    <dgm:pt modelId="{0F9F1A64-888F-4D1B-800E-21CC9B70AB4B}" type="pres">
      <dgm:prSet presAssocID="{59574F95-04E3-48B1-8DE1-4BEE687616FD}" presName="parenttextcomposite" presStyleCnt="0"/>
      <dgm:spPr/>
    </dgm:pt>
    <dgm:pt modelId="{4C80B74C-2467-46CD-A5A6-4CC69DE392CA}" type="pres">
      <dgm:prSet presAssocID="{59574F95-04E3-48B1-8DE1-4BEE687616FD}" presName="parenttext" presStyleLbl="revTx" presStyleIdx="1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FA4EB-B2F3-493F-8BFB-49542C413B6C}" type="pres">
      <dgm:prSet presAssocID="{59574F95-04E3-48B1-8DE1-4BEE687616FD}" presName="parallelogramComposite" presStyleCnt="0"/>
      <dgm:spPr/>
    </dgm:pt>
    <dgm:pt modelId="{7E815F3D-B837-4236-BD24-E8628C0A9A8D}" type="pres">
      <dgm:prSet presAssocID="{59574F95-04E3-48B1-8DE1-4BEE687616FD}" presName="parallelogram1" presStyleLbl="alignNode1" presStyleIdx="7" presStyleCnt="35"/>
      <dgm:spPr/>
    </dgm:pt>
    <dgm:pt modelId="{B0754E66-8AC1-4798-9DDA-5D4141B10B4B}" type="pres">
      <dgm:prSet presAssocID="{59574F95-04E3-48B1-8DE1-4BEE687616FD}" presName="parallelogram2" presStyleLbl="alignNode1" presStyleIdx="8" presStyleCnt="35"/>
      <dgm:spPr/>
    </dgm:pt>
    <dgm:pt modelId="{28CBD846-8DBD-4EB2-806A-FE42C68A1F5B}" type="pres">
      <dgm:prSet presAssocID="{59574F95-04E3-48B1-8DE1-4BEE687616FD}" presName="parallelogram3" presStyleLbl="alignNode1" presStyleIdx="9" presStyleCnt="35"/>
      <dgm:spPr/>
    </dgm:pt>
    <dgm:pt modelId="{429623E8-A559-4CF1-BAF9-CA9D3DD50749}" type="pres">
      <dgm:prSet presAssocID="{59574F95-04E3-48B1-8DE1-4BEE687616FD}" presName="parallelogram4" presStyleLbl="alignNode1" presStyleIdx="10" presStyleCnt="35"/>
      <dgm:spPr/>
    </dgm:pt>
    <dgm:pt modelId="{68BE2D12-3572-4625-B3F5-8A3B34F3CA79}" type="pres">
      <dgm:prSet presAssocID="{59574F95-04E3-48B1-8DE1-4BEE687616FD}" presName="parallelogram5" presStyleLbl="alignNode1" presStyleIdx="11" presStyleCnt="35"/>
      <dgm:spPr/>
    </dgm:pt>
    <dgm:pt modelId="{9F0C31DE-801A-4818-B0CF-A334383295E4}" type="pres">
      <dgm:prSet presAssocID="{59574F95-04E3-48B1-8DE1-4BEE687616FD}" presName="parallelogram6" presStyleLbl="alignNode1" presStyleIdx="12" presStyleCnt="35"/>
      <dgm:spPr/>
    </dgm:pt>
    <dgm:pt modelId="{76E24DAF-1E96-4D35-9A86-E1A233E03ED1}" type="pres">
      <dgm:prSet presAssocID="{59574F95-04E3-48B1-8DE1-4BEE687616FD}" presName="parallelogram7" presStyleLbl="alignNode1" presStyleIdx="13" presStyleCnt="35"/>
      <dgm:spPr/>
    </dgm:pt>
    <dgm:pt modelId="{C8C18303-A5C0-4730-9D0F-F1C80522F03C}" type="pres">
      <dgm:prSet presAssocID="{FF53DFF6-E497-47CD-ADD2-BC18AC15F7D8}" presName="sibTrans" presStyleCnt="0"/>
      <dgm:spPr/>
    </dgm:pt>
    <dgm:pt modelId="{400E40B7-5E21-49F0-B73A-3E4419BCA4CB}" type="pres">
      <dgm:prSet presAssocID="{F8C1E891-0395-4039-BAA3-442D0FE160CF}" presName="parenttextcomposite" presStyleCnt="0"/>
      <dgm:spPr/>
    </dgm:pt>
    <dgm:pt modelId="{1DFA428B-C61E-4411-B347-C01ECBEEB634}" type="pres">
      <dgm:prSet presAssocID="{F8C1E891-0395-4039-BAA3-442D0FE160CF}" presName="parenttext" presStyleLbl="revTx" presStyleIdx="2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29923-964C-42F5-B579-820E1E116377}" type="pres">
      <dgm:prSet presAssocID="{F8C1E891-0395-4039-BAA3-442D0FE160CF}" presName="parallelogramComposite" presStyleCnt="0"/>
      <dgm:spPr/>
    </dgm:pt>
    <dgm:pt modelId="{A9A14526-F8E2-40ED-9AE9-5FC420E9F0AC}" type="pres">
      <dgm:prSet presAssocID="{F8C1E891-0395-4039-BAA3-442D0FE160CF}" presName="parallelogram1" presStyleLbl="alignNode1" presStyleIdx="14" presStyleCnt="35"/>
      <dgm:spPr/>
    </dgm:pt>
    <dgm:pt modelId="{AF2015FC-365C-4CCD-A0BA-B99D639ED1A6}" type="pres">
      <dgm:prSet presAssocID="{F8C1E891-0395-4039-BAA3-442D0FE160CF}" presName="parallelogram2" presStyleLbl="alignNode1" presStyleIdx="15" presStyleCnt="35"/>
      <dgm:spPr/>
    </dgm:pt>
    <dgm:pt modelId="{A1375AC1-6E43-41C4-914E-A30F1DA1C170}" type="pres">
      <dgm:prSet presAssocID="{F8C1E891-0395-4039-BAA3-442D0FE160CF}" presName="parallelogram3" presStyleLbl="alignNode1" presStyleIdx="16" presStyleCnt="35"/>
      <dgm:spPr/>
    </dgm:pt>
    <dgm:pt modelId="{40BDE6F7-6559-4A7B-8269-4EC385A8E6AA}" type="pres">
      <dgm:prSet presAssocID="{F8C1E891-0395-4039-BAA3-442D0FE160CF}" presName="parallelogram4" presStyleLbl="alignNode1" presStyleIdx="17" presStyleCnt="35"/>
      <dgm:spPr/>
    </dgm:pt>
    <dgm:pt modelId="{451BF35C-E93D-4B6B-BD94-C94A4E3A5FBC}" type="pres">
      <dgm:prSet presAssocID="{F8C1E891-0395-4039-BAA3-442D0FE160CF}" presName="parallelogram5" presStyleLbl="alignNode1" presStyleIdx="18" presStyleCnt="35"/>
      <dgm:spPr/>
    </dgm:pt>
    <dgm:pt modelId="{BFBD9F93-11AC-43A6-98A5-1FCBF60CA156}" type="pres">
      <dgm:prSet presAssocID="{F8C1E891-0395-4039-BAA3-442D0FE160CF}" presName="parallelogram6" presStyleLbl="alignNode1" presStyleIdx="19" presStyleCnt="35"/>
      <dgm:spPr/>
    </dgm:pt>
    <dgm:pt modelId="{4B65B3D6-1C2A-4932-8AE7-0F70A3FEA239}" type="pres">
      <dgm:prSet presAssocID="{F8C1E891-0395-4039-BAA3-442D0FE160CF}" presName="parallelogram7" presStyleLbl="alignNode1" presStyleIdx="20" presStyleCnt="35"/>
      <dgm:spPr/>
    </dgm:pt>
    <dgm:pt modelId="{A17233CC-1C9B-4317-BEEF-BC2126DAC3E4}" type="pres">
      <dgm:prSet presAssocID="{D781CA8F-8363-4B37-B298-695376AF6337}" presName="sibTrans" presStyleCnt="0"/>
      <dgm:spPr/>
    </dgm:pt>
    <dgm:pt modelId="{CE3DBBD6-8C4F-4F43-A2D9-E88C586D7C7D}" type="pres">
      <dgm:prSet presAssocID="{54E3FA5B-AA32-46A0-B10C-B935D0808B1C}" presName="parenttextcomposite" presStyleCnt="0"/>
      <dgm:spPr/>
    </dgm:pt>
    <dgm:pt modelId="{D8D5BDCC-9EA9-4BCA-95CC-AE551191576A}" type="pres">
      <dgm:prSet presAssocID="{54E3FA5B-AA32-46A0-B10C-B935D0808B1C}" presName="parenttext" presStyleLbl="revTx" presStyleIdx="3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BCDDC-20D7-4B65-92CE-5D50F936AE92}" type="pres">
      <dgm:prSet presAssocID="{54E3FA5B-AA32-46A0-B10C-B935D0808B1C}" presName="parallelogramComposite" presStyleCnt="0"/>
      <dgm:spPr/>
    </dgm:pt>
    <dgm:pt modelId="{C4F60E1F-92F7-497B-ABEF-3216DC7B4D4C}" type="pres">
      <dgm:prSet presAssocID="{54E3FA5B-AA32-46A0-B10C-B935D0808B1C}" presName="parallelogram1" presStyleLbl="alignNode1" presStyleIdx="21" presStyleCnt="35"/>
      <dgm:spPr/>
    </dgm:pt>
    <dgm:pt modelId="{21C1F6A0-C589-4D6D-AE03-A468BDE31F0F}" type="pres">
      <dgm:prSet presAssocID="{54E3FA5B-AA32-46A0-B10C-B935D0808B1C}" presName="parallelogram2" presStyleLbl="alignNode1" presStyleIdx="22" presStyleCnt="35"/>
      <dgm:spPr/>
    </dgm:pt>
    <dgm:pt modelId="{CC0F20CE-D41A-4058-8F4E-B84BC2C4754D}" type="pres">
      <dgm:prSet presAssocID="{54E3FA5B-AA32-46A0-B10C-B935D0808B1C}" presName="parallelogram3" presStyleLbl="alignNode1" presStyleIdx="23" presStyleCnt="35"/>
      <dgm:spPr/>
    </dgm:pt>
    <dgm:pt modelId="{7BB9EB5A-BAB4-45BF-96D4-3EDD13B81A35}" type="pres">
      <dgm:prSet presAssocID="{54E3FA5B-AA32-46A0-B10C-B935D0808B1C}" presName="parallelogram4" presStyleLbl="alignNode1" presStyleIdx="24" presStyleCnt="35"/>
      <dgm:spPr/>
    </dgm:pt>
    <dgm:pt modelId="{993B1DE7-1048-446D-A425-562E8D74EE55}" type="pres">
      <dgm:prSet presAssocID="{54E3FA5B-AA32-46A0-B10C-B935D0808B1C}" presName="parallelogram5" presStyleLbl="alignNode1" presStyleIdx="25" presStyleCnt="35"/>
      <dgm:spPr/>
    </dgm:pt>
    <dgm:pt modelId="{E6F9451D-BF31-4D46-8B90-6FD7FD904197}" type="pres">
      <dgm:prSet presAssocID="{54E3FA5B-AA32-46A0-B10C-B935D0808B1C}" presName="parallelogram6" presStyleLbl="alignNode1" presStyleIdx="26" presStyleCnt="35"/>
      <dgm:spPr/>
    </dgm:pt>
    <dgm:pt modelId="{BC3B9A99-4B8D-4660-942B-1621D0BFA3A1}" type="pres">
      <dgm:prSet presAssocID="{54E3FA5B-AA32-46A0-B10C-B935D0808B1C}" presName="parallelogram7" presStyleLbl="alignNode1" presStyleIdx="27" presStyleCnt="35"/>
      <dgm:spPr/>
    </dgm:pt>
    <dgm:pt modelId="{158115D7-93A1-4048-8D21-C472D91C5702}" type="pres">
      <dgm:prSet presAssocID="{1489B8A6-4375-4CD2-8298-9B593B2A602B}" presName="sibTrans" presStyleCnt="0"/>
      <dgm:spPr/>
    </dgm:pt>
    <dgm:pt modelId="{F926BDC6-0109-486F-A8E2-B323C9C932A1}" type="pres">
      <dgm:prSet presAssocID="{9A7E5374-B6C8-478E-9C36-86D85E8F1BB1}" presName="parenttextcomposite" presStyleCnt="0"/>
      <dgm:spPr/>
    </dgm:pt>
    <dgm:pt modelId="{C730361B-E309-4F11-BAA5-3632681EC012}" type="pres">
      <dgm:prSet presAssocID="{9A7E5374-B6C8-478E-9C36-86D85E8F1BB1}" presName="parenttext" presStyleLbl="revTx" presStyleIdx="4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8D80C-3572-4D4F-92AF-61D9E2362806}" type="pres">
      <dgm:prSet presAssocID="{9A7E5374-B6C8-478E-9C36-86D85E8F1BB1}" presName="parallelogramComposite" presStyleCnt="0"/>
      <dgm:spPr/>
    </dgm:pt>
    <dgm:pt modelId="{2F6C43CB-2147-4F92-B30D-84C2B04CAA93}" type="pres">
      <dgm:prSet presAssocID="{9A7E5374-B6C8-478E-9C36-86D85E8F1BB1}" presName="parallelogram1" presStyleLbl="alignNode1" presStyleIdx="28" presStyleCnt="35"/>
      <dgm:spPr/>
    </dgm:pt>
    <dgm:pt modelId="{36EE819E-7F9B-4C04-A6F0-AE929ABB33CF}" type="pres">
      <dgm:prSet presAssocID="{9A7E5374-B6C8-478E-9C36-86D85E8F1BB1}" presName="parallelogram2" presStyleLbl="alignNode1" presStyleIdx="29" presStyleCnt="35"/>
      <dgm:spPr/>
    </dgm:pt>
    <dgm:pt modelId="{F5C11D2B-B1A0-44D3-AD5B-E0BD89CC4433}" type="pres">
      <dgm:prSet presAssocID="{9A7E5374-B6C8-478E-9C36-86D85E8F1BB1}" presName="parallelogram3" presStyleLbl="alignNode1" presStyleIdx="30" presStyleCnt="35"/>
      <dgm:spPr/>
    </dgm:pt>
    <dgm:pt modelId="{8A95E1C0-E656-4BB5-8D2B-759121F2B1FB}" type="pres">
      <dgm:prSet presAssocID="{9A7E5374-B6C8-478E-9C36-86D85E8F1BB1}" presName="parallelogram4" presStyleLbl="alignNode1" presStyleIdx="31" presStyleCnt="35"/>
      <dgm:spPr/>
    </dgm:pt>
    <dgm:pt modelId="{DE4F265B-153E-4E8A-A181-3E917A0B9F04}" type="pres">
      <dgm:prSet presAssocID="{9A7E5374-B6C8-478E-9C36-86D85E8F1BB1}" presName="parallelogram5" presStyleLbl="alignNode1" presStyleIdx="32" presStyleCnt="35"/>
      <dgm:spPr/>
    </dgm:pt>
    <dgm:pt modelId="{152BB2C9-98AE-4A27-A229-62A58106B375}" type="pres">
      <dgm:prSet presAssocID="{9A7E5374-B6C8-478E-9C36-86D85E8F1BB1}" presName="parallelogram6" presStyleLbl="alignNode1" presStyleIdx="33" presStyleCnt="35"/>
      <dgm:spPr/>
    </dgm:pt>
    <dgm:pt modelId="{0CFD3027-2EA7-47AB-B848-D9E0EAB142EE}" type="pres">
      <dgm:prSet presAssocID="{9A7E5374-B6C8-478E-9C36-86D85E8F1BB1}" presName="parallelogram7" presStyleLbl="alignNode1" presStyleIdx="34" presStyleCnt="35"/>
      <dgm:spPr/>
    </dgm:pt>
  </dgm:ptLst>
  <dgm:cxnLst>
    <dgm:cxn modelId="{79EC86E2-0266-4E84-9082-E14FA8D3E6A4}" type="presOf" srcId="{59574F95-04E3-48B1-8DE1-4BEE687616FD}" destId="{4C80B74C-2467-46CD-A5A6-4CC69DE392CA}" srcOrd="0" destOrd="0" presId="urn:microsoft.com/office/officeart/2008/layout/VerticalAccentList"/>
    <dgm:cxn modelId="{BF8DB8C5-48C7-4FA0-8DD7-6E4FF0C73FC2}" srcId="{E8588E64-F73B-44BC-919E-6924DE7D07BD}" destId="{10E7EB0A-8D12-4E77-A1FC-C3DC271A024A}" srcOrd="0" destOrd="0" parTransId="{9F056612-5139-4386-91F4-0C0291706144}" sibTransId="{D21D45B3-0ABB-41A9-BB12-13CF4026E9D3}"/>
    <dgm:cxn modelId="{02DE58D0-E0C2-464D-8F42-4FCE606DB7B2}" type="presOf" srcId="{10E7EB0A-8D12-4E77-A1FC-C3DC271A024A}" destId="{29A9166B-5FCD-43B0-BD9F-90510C1F1BE3}" srcOrd="0" destOrd="0" presId="urn:microsoft.com/office/officeart/2008/layout/VerticalAccentList"/>
    <dgm:cxn modelId="{B844E906-608C-4BC9-BBF9-C6B4982952AE}" srcId="{E8588E64-F73B-44BC-919E-6924DE7D07BD}" destId="{59574F95-04E3-48B1-8DE1-4BEE687616FD}" srcOrd="1" destOrd="0" parTransId="{3D887FAC-FEC1-4548-A8CA-4912C0E2A9CB}" sibTransId="{FF53DFF6-E497-47CD-ADD2-BC18AC15F7D8}"/>
    <dgm:cxn modelId="{022D8D6E-63A9-4BFF-B4ED-55691E61EE69}" srcId="{E8588E64-F73B-44BC-919E-6924DE7D07BD}" destId="{F8C1E891-0395-4039-BAA3-442D0FE160CF}" srcOrd="2" destOrd="0" parTransId="{865F5FCE-87AE-41C8-B1AD-92D02D3976F8}" sibTransId="{D781CA8F-8363-4B37-B298-695376AF6337}"/>
    <dgm:cxn modelId="{CAE6F494-C1C4-4C91-90DB-A854106B7568}" type="presOf" srcId="{F8C1E891-0395-4039-BAA3-442D0FE160CF}" destId="{1DFA428B-C61E-4411-B347-C01ECBEEB634}" srcOrd="0" destOrd="0" presId="urn:microsoft.com/office/officeart/2008/layout/VerticalAccentList"/>
    <dgm:cxn modelId="{3DB7E754-F42D-46D2-B027-7211324EC296}" type="presOf" srcId="{9A7E5374-B6C8-478E-9C36-86D85E8F1BB1}" destId="{C730361B-E309-4F11-BAA5-3632681EC012}" srcOrd="0" destOrd="0" presId="urn:microsoft.com/office/officeart/2008/layout/VerticalAccentList"/>
    <dgm:cxn modelId="{647DB1FA-E950-45CC-ABD2-59400E7124C3}" srcId="{E8588E64-F73B-44BC-919E-6924DE7D07BD}" destId="{54E3FA5B-AA32-46A0-B10C-B935D0808B1C}" srcOrd="3" destOrd="0" parTransId="{5A2D2411-5560-46EB-95AE-476622841812}" sibTransId="{1489B8A6-4375-4CD2-8298-9B593B2A602B}"/>
    <dgm:cxn modelId="{BF69FF3D-6846-456C-BEB4-CD42CF834755}" type="presOf" srcId="{54E3FA5B-AA32-46A0-B10C-B935D0808B1C}" destId="{D8D5BDCC-9EA9-4BCA-95CC-AE551191576A}" srcOrd="0" destOrd="0" presId="urn:microsoft.com/office/officeart/2008/layout/VerticalAccentList"/>
    <dgm:cxn modelId="{70A86EB7-19E8-402C-9A3E-36E15FEC420D}" srcId="{E8588E64-F73B-44BC-919E-6924DE7D07BD}" destId="{9A7E5374-B6C8-478E-9C36-86D85E8F1BB1}" srcOrd="4" destOrd="0" parTransId="{EA4E0F4B-CF49-47CF-9166-7C456F8EBB32}" sibTransId="{39368208-6D3F-4A95-90CD-196A854472EF}"/>
    <dgm:cxn modelId="{6D4A94DE-36E4-48F5-8DDB-E4C4294A8222}" type="presOf" srcId="{E8588E64-F73B-44BC-919E-6924DE7D07BD}" destId="{B2FC6E56-99C1-496A-BAA1-A316341234B6}" srcOrd="0" destOrd="0" presId="urn:microsoft.com/office/officeart/2008/layout/VerticalAccentList"/>
    <dgm:cxn modelId="{F2403521-B083-45A0-9ABB-C6E16FF5687C}" type="presParOf" srcId="{B2FC6E56-99C1-496A-BAA1-A316341234B6}" destId="{CEAA8045-FF70-44DA-AF62-632CF869006A}" srcOrd="0" destOrd="0" presId="urn:microsoft.com/office/officeart/2008/layout/VerticalAccentList"/>
    <dgm:cxn modelId="{D9E373FF-C8AC-4920-8982-A01E15874619}" type="presParOf" srcId="{CEAA8045-FF70-44DA-AF62-632CF869006A}" destId="{29A9166B-5FCD-43B0-BD9F-90510C1F1BE3}" srcOrd="0" destOrd="0" presId="urn:microsoft.com/office/officeart/2008/layout/VerticalAccentList"/>
    <dgm:cxn modelId="{63B43973-4A3C-4BA4-95FD-4F9F069EEBAB}" type="presParOf" srcId="{B2FC6E56-99C1-496A-BAA1-A316341234B6}" destId="{D50D86F1-2901-4DD3-A21D-6AFC13EAA0A6}" srcOrd="1" destOrd="0" presId="urn:microsoft.com/office/officeart/2008/layout/VerticalAccentList"/>
    <dgm:cxn modelId="{987F748A-9F88-45D8-9321-7353319F8659}" type="presParOf" srcId="{D50D86F1-2901-4DD3-A21D-6AFC13EAA0A6}" destId="{220257E8-7054-4591-BDB1-A255B2FC3DF9}" srcOrd="0" destOrd="0" presId="urn:microsoft.com/office/officeart/2008/layout/VerticalAccentList"/>
    <dgm:cxn modelId="{F4C8BFF3-B941-4D19-ABA2-EDC460AFA623}" type="presParOf" srcId="{D50D86F1-2901-4DD3-A21D-6AFC13EAA0A6}" destId="{49D09580-8403-4305-97AE-F367D27D0F6A}" srcOrd="1" destOrd="0" presId="urn:microsoft.com/office/officeart/2008/layout/VerticalAccentList"/>
    <dgm:cxn modelId="{BE6CEEB5-4E93-4A0F-A6A4-AA0786604BBA}" type="presParOf" srcId="{D50D86F1-2901-4DD3-A21D-6AFC13EAA0A6}" destId="{A154C53C-C340-451F-B3EC-9BC82F6516F8}" srcOrd="2" destOrd="0" presId="urn:microsoft.com/office/officeart/2008/layout/VerticalAccentList"/>
    <dgm:cxn modelId="{AAB7797E-E99B-48C9-97D2-EC99147AEBD5}" type="presParOf" srcId="{D50D86F1-2901-4DD3-A21D-6AFC13EAA0A6}" destId="{4E1CDB59-B35B-42C8-91B3-CB67583DD686}" srcOrd="3" destOrd="0" presId="urn:microsoft.com/office/officeart/2008/layout/VerticalAccentList"/>
    <dgm:cxn modelId="{6B0D7AAF-1B8A-495B-AAA9-5D7689EB4007}" type="presParOf" srcId="{D50D86F1-2901-4DD3-A21D-6AFC13EAA0A6}" destId="{9EBC01E4-A95F-4987-947B-347EED03904B}" srcOrd="4" destOrd="0" presId="urn:microsoft.com/office/officeart/2008/layout/VerticalAccentList"/>
    <dgm:cxn modelId="{632BBB71-F07D-44BA-83BD-59511825930E}" type="presParOf" srcId="{D50D86F1-2901-4DD3-A21D-6AFC13EAA0A6}" destId="{AEE0AC50-4E9E-44E8-A855-2B4F743EE1A6}" srcOrd="5" destOrd="0" presId="urn:microsoft.com/office/officeart/2008/layout/VerticalAccentList"/>
    <dgm:cxn modelId="{736E84BC-D3B4-4B2C-BC21-91600DAE4C4E}" type="presParOf" srcId="{D50D86F1-2901-4DD3-A21D-6AFC13EAA0A6}" destId="{5841CA60-A350-49F6-A5EC-9C97E833F647}" srcOrd="6" destOrd="0" presId="urn:microsoft.com/office/officeart/2008/layout/VerticalAccentList"/>
    <dgm:cxn modelId="{12C53C32-B3F7-4B7C-B5DC-2627BF832B80}" type="presParOf" srcId="{B2FC6E56-99C1-496A-BAA1-A316341234B6}" destId="{33EB0650-645C-46F1-9F71-B93DD2E5111B}" srcOrd="2" destOrd="0" presId="urn:microsoft.com/office/officeart/2008/layout/VerticalAccentList"/>
    <dgm:cxn modelId="{1D6A2B63-42AC-4882-90A3-9100023E4B1D}" type="presParOf" srcId="{B2FC6E56-99C1-496A-BAA1-A316341234B6}" destId="{0F9F1A64-888F-4D1B-800E-21CC9B70AB4B}" srcOrd="3" destOrd="0" presId="urn:microsoft.com/office/officeart/2008/layout/VerticalAccentList"/>
    <dgm:cxn modelId="{A002341F-77BA-4A2C-A89C-3A4FFFCEE479}" type="presParOf" srcId="{0F9F1A64-888F-4D1B-800E-21CC9B70AB4B}" destId="{4C80B74C-2467-46CD-A5A6-4CC69DE392CA}" srcOrd="0" destOrd="0" presId="urn:microsoft.com/office/officeart/2008/layout/VerticalAccentList"/>
    <dgm:cxn modelId="{D1108121-AE7C-490F-857B-903D0F2C3CB5}" type="presParOf" srcId="{B2FC6E56-99C1-496A-BAA1-A316341234B6}" destId="{DD1FA4EB-B2F3-493F-8BFB-49542C413B6C}" srcOrd="4" destOrd="0" presId="urn:microsoft.com/office/officeart/2008/layout/VerticalAccentList"/>
    <dgm:cxn modelId="{441077C0-3842-4E83-A3DB-C79DDD45059C}" type="presParOf" srcId="{DD1FA4EB-B2F3-493F-8BFB-49542C413B6C}" destId="{7E815F3D-B837-4236-BD24-E8628C0A9A8D}" srcOrd="0" destOrd="0" presId="urn:microsoft.com/office/officeart/2008/layout/VerticalAccentList"/>
    <dgm:cxn modelId="{0513A7AD-2B7F-47F1-81E1-DDC40D0326AD}" type="presParOf" srcId="{DD1FA4EB-B2F3-493F-8BFB-49542C413B6C}" destId="{B0754E66-8AC1-4798-9DDA-5D4141B10B4B}" srcOrd="1" destOrd="0" presId="urn:microsoft.com/office/officeart/2008/layout/VerticalAccentList"/>
    <dgm:cxn modelId="{6C3929C6-AA94-4B31-8CD2-2DA44D87335C}" type="presParOf" srcId="{DD1FA4EB-B2F3-493F-8BFB-49542C413B6C}" destId="{28CBD846-8DBD-4EB2-806A-FE42C68A1F5B}" srcOrd="2" destOrd="0" presId="urn:microsoft.com/office/officeart/2008/layout/VerticalAccentList"/>
    <dgm:cxn modelId="{F19FBA4A-DF38-4394-B736-A15963260982}" type="presParOf" srcId="{DD1FA4EB-B2F3-493F-8BFB-49542C413B6C}" destId="{429623E8-A559-4CF1-BAF9-CA9D3DD50749}" srcOrd="3" destOrd="0" presId="urn:microsoft.com/office/officeart/2008/layout/VerticalAccentList"/>
    <dgm:cxn modelId="{CE0C1DB6-2ECC-467C-8C77-019F4077442C}" type="presParOf" srcId="{DD1FA4EB-B2F3-493F-8BFB-49542C413B6C}" destId="{68BE2D12-3572-4625-B3F5-8A3B34F3CA79}" srcOrd="4" destOrd="0" presId="urn:microsoft.com/office/officeart/2008/layout/VerticalAccentList"/>
    <dgm:cxn modelId="{FA44951B-19B1-44BC-8BB9-DC1A0230617A}" type="presParOf" srcId="{DD1FA4EB-B2F3-493F-8BFB-49542C413B6C}" destId="{9F0C31DE-801A-4818-B0CF-A334383295E4}" srcOrd="5" destOrd="0" presId="urn:microsoft.com/office/officeart/2008/layout/VerticalAccentList"/>
    <dgm:cxn modelId="{9E80AE76-EFB8-4349-973F-B45FBD0D92C8}" type="presParOf" srcId="{DD1FA4EB-B2F3-493F-8BFB-49542C413B6C}" destId="{76E24DAF-1E96-4D35-9A86-E1A233E03ED1}" srcOrd="6" destOrd="0" presId="urn:microsoft.com/office/officeart/2008/layout/VerticalAccentList"/>
    <dgm:cxn modelId="{7F456FB1-B5A8-436C-BAF1-EB23F080D4A7}" type="presParOf" srcId="{B2FC6E56-99C1-496A-BAA1-A316341234B6}" destId="{C8C18303-A5C0-4730-9D0F-F1C80522F03C}" srcOrd="5" destOrd="0" presId="urn:microsoft.com/office/officeart/2008/layout/VerticalAccentList"/>
    <dgm:cxn modelId="{391FE455-44D2-4C05-BDBE-389B535C7995}" type="presParOf" srcId="{B2FC6E56-99C1-496A-BAA1-A316341234B6}" destId="{400E40B7-5E21-49F0-B73A-3E4419BCA4CB}" srcOrd="6" destOrd="0" presId="urn:microsoft.com/office/officeart/2008/layout/VerticalAccentList"/>
    <dgm:cxn modelId="{C7A6CCE7-A4F7-4A3D-9236-7600D59FE15C}" type="presParOf" srcId="{400E40B7-5E21-49F0-B73A-3E4419BCA4CB}" destId="{1DFA428B-C61E-4411-B347-C01ECBEEB634}" srcOrd="0" destOrd="0" presId="urn:microsoft.com/office/officeart/2008/layout/VerticalAccentList"/>
    <dgm:cxn modelId="{6A33F4FD-77AB-466C-B4FA-6FBE7FA5432A}" type="presParOf" srcId="{B2FC6E56-99C1-496A-BAA1-A316341234B6}" destId="{3B729923-964C-42F5-B579-820E1E116377}" srcOrd="7" destOrd="0" presId="urn:microsoft.com/office/officeart/2008/layout/VerticalAccentList"/>
    <dgm:cxn modelId="{18A13D6F-B555-4A7F-BD52-83AC33D6A45A}" type="presParOf" srcId="{3B729923-964C-42F5-B579-820E1E116377}" destId="{A9A14526-F8E2-40ED-9AE9-5FC420E9F0AC}" srcOrd="0" destOrd="0" presId="urn:microsoft.com/office/officeart/2008/layout/VerticalAccentList"/>
    <dgm:cxn modelId="{1760CF56-9971-4ADF-9086-8F8B650C7DC8}" type="presParOf" srcId="{3B729923-964C-42F5-B579-820E1E116377}" destId="{AF2015FC-365C-4CCD-A0BA-B99D639ED1A6}" srcOrd="1" destOrd="0" presId="urn:microsoft.com/office/officeart/2008/layout/VerticalAccentList"/>
    <dgm:cxn modelId="{DD8D657C-ED73-489E-A029-BE6E626E63F3}" type="presParOf" srcId="{3B729923-964C-42F5-B579-820E1E116377}" destId="{A1375AC1-6E43-41C4-914E-A30F1DA1C170}" srcOrd="2" destOrd="0" presId="urn:microsoft.com/office/officeart/2008/layout/VerticalAccentList"/>
    <dgm:cxn modelId="{6C593387-BC9B-49B3-A1A0-8E4EA6BA9589}" type="presParOf" srcId="{3B729923-964C-42F5-B579-820E1E116377}" destId="{40BDE6F7-6559-4A7B-8269-4EC385A8E6AA}" srcOrd="3" destOrd="0" presId="urn:microsoft.com/office/officeart/2008/layout/VerticalAccentList"/>
    <dgm:cxn modelId="{1DE68AB7-5DC4-4026-9979-B6D5EF0CBEB8}" type="presParOf" srcId="{3B729923-964C-42F5-B579-820E1E116377}" destId="{451BF35C-E93D-4B6B-BD94-C94A4E3A5FBC}" srcOrd="4" destOrd="0" presId="urn:microsoft.com/office/officeart/2008/layout/VerticalAccentList"/>
    <dgm:cxn modelId="{0C158C1A-87E4-48AD-8DA9-0E73D27B45E8}" type="presParOf" srcId="{3B729923-964C-42F5-B579-820E1E116377}" destId="{BFBD9F93-11AC-43A6-98A5-1FCBF60CA156}" srcOrd="5" destOrd="0" presId="urn:microsoft.com/office/officeart/2008/layout/VerticalAccentList"/>
    <dgm:cxn modelId="{595D52E1-AB0C-4DC8-A65F-B9FDA670DC41}" type="presParOf" srcId="{3B729923-964C-42F5-B579-820E1E116377}" destId="{4B65B3D6-1C2A-4932-8AE7-0F70A3FEA239}" srcOrd="6" destOrd="0" presId="urn:microsoft.com/office/officeart/2008/layout/VerticalAccentList"/>
    <dgm:cxn modelId="{A82B44F0-904E-41AA-BFED-E744FE995144}" type="presParOf" srcId="{B2FC6E56-99C1-496A-BAA1-A316341234B6}" destId="{A17233CC-1C9B-4317-BEEF-BC2126DAC3E4}" srcOrd="8" destOrd="0" presId="urn:microsoft.com/office/officeart/2008/layout/VerticalAccentList"/>
    <dgm:cxn modelId="{CBFF418B-96BD-4660-91E5-BC3EB37ECB10}" type="presParOf" srcId="{B2FC6E56-99C1-496A-BAA1-A316341234B6}" destId="{CE3DBBD6-8C4F-4F43-A2D9-E88C586D7C7D}" srcOrd="9" destOrd="0" presId="urn:microsoft.com/office/officeart/2008/layout/VerticalAccentList"/>
    <dgm:cxn modelId="{3B8C27E2-34DB-4F6A-BC51-E3E802D2482A}" type="presParOf" srcId="{CE3DBBD6-8C4F-4F43-A2D9-E88C586D7C7D}" destId="{D8D5BDCC-9EA9-4BCA-95CC-AE551191576A}" srcOrd="0" destOrd="0" presId="urn:microsoft.com/office/officeart/2008/layout/VerticalAccentList"/>
    <dgm:cxn modelId="{17A5AC8B-272F-4834-A140-3E1F0840340F}" type="presParOf" srcId="{B2FC6E56-99C1-496A-BAA1-A316341234B6}" destId="{827BCDDC-20D7-4B65-92CE-5D50F936AE92}" srcOrd="10" destOrd="0" presId="urn:microsoft.com/office/officeart/2008/layout/VerticalAccentList"/>
    <dgm:cxn modelId="{02EBA0AD-F0CB-4001-93F2-F1D284307708}" type="presParOf" srcId="{827BCDDC-20D7-4B65-92CE-5D50F936AE92}" destId="{C4F60E1F-92F7-497B-ABEF-3216DC7B4D4C}" srcOrd="0" destOrd="0" presId="urn:microsoft.com/office/officeart/2008/layout/VerticalAccentList"/>
    <dgm:cxn modelId="{2BFF4EBF-DC90-4FE5-8552-3235774C0A95}" type="presParOf" srcId="{827BCDDC-20D7-4B65-92CE-5D50F936AE92}" destId="{21C1F6A0-C589-4D6D-AE03-A468BDE31F0F}" srcOrd="1" destOrd="0" presId="urn:microsoft.com/office/officeart/2008/layout/VerticalAccentList"/>
    <dgm:cxn modelId="{F70AEED1-44E5-428E-A71C-DE1ABB77DBB6}" type="presParOf" srcId="{827BCDDC-20D7-4B65-92CE-5D50F936AE92}" destId="{CC0F20CE-D41A-4058-8F4E-B84BC2C4754D}" srcOrd="2" destOrd="0" presId="urn:microsoft.com/office/officeart/2008/layout/VerticalAccentList"/>
    <dgm:cxn modelId="{934F829B-4655-4544-8B7C-C1974AC1FBBD}" type="presParOf" srcId="{827BCDDC-20D7-4B65-92CE-5D50F936AE92}" destId="{7BB9EB5A-BAB4-45BF-96D4-3EDD13B81A35}" srcOrd="3" destOrd="0" presId="urn:microsoft.com/office/officeart/2008/layout/VerticalAccentList"/>
    <dgm:cxn modelId="{F46AB85E-629F-4C45-8F9A-265EB5108087}" type="presParOf" srcId="{827BCDDC-20D7-4B65-92CE-5D50F936AE92}" destId="{993B1DE7-1048-446D-A425-562E8D74EE55}" srcOrd="4" destOrd="0" presId="urn:microsoft.com/office/officeart/2008/layout/VerticalAccentList"/>
    <dgm:cxn modelId="{2FFE8183-162E-4857-BC2D-15344E481FF0}" type="presParOf" srcId="{827BCDDC-20D7-4B65-92CE-5D50F936AE92}" destId="{E6F9451D-BF31-4D46-8B90-6FD7FD904197}" srcOrd="5" destOrd="0" presId="urn:microsoft.com/office/officeart/2008/layout/VerticalAccentList"/>
    <dgm:cxn modelId="{5A3FF6FC-165F-4575-828B-006471A1B7F6}" type="presParOf" srcId="{827BCDDC-20D7-4B65-92CE-5D50F936AE92}" destId="{BC3B9A99-4B8D-4660-942B-1621D0BFA3A1}" srcOrd="6" destOrd="0" presId="urn:microsoft.com/office/officeart/2008/layout/VerticalAccentList"/>
    <dgm:cxn modelId="{736ABC98-B0B8-467F-99AF-7BE7D27AF6EE}" type="presParOf" srcId="{B2FC6E56-99C1-496A-BAA1-A316341234B6}" destId="{158115D7-93A1-4048-8D21-C472D91C5702}" srcOrd="11" destOrd="0" presId="urn:microsoft.com/office/officeart/2008/layout/VerticalAccentList"/>
    <dgm:cxn modelId="{64A1D2E8-3090-458F-AC19-B6CF364027BF}" type="presParOf" srcId="{B2FC6E56-99C1-496A-BAA1-A316341234B6}" destId="{F926BDC6-0109-486F-A8E2-B323C9C932A1}" srcOrd="12" destOrd="0" presId="urn:microsoft.com/office/officeart/2008/layout/VerticalAccentList"/>
    <dgm:cxn modelId="{1BC412C1-8C8A-404D-9A13-E5EF8BD151FF}" type="presParOf" srcId="{F926BDC6-0109-486F-A8E2-B323C9C932A1}" destId="{C730361B-E309-4F11-BAA5-3632681EC012}" srcOrd="0" destOrd="0" presId="urn:microsoft.com/office/officeart/2008/layout/VerticalAccentList"/>
    <dgm:cxn modelId="{A3B38400-571A-4CE4-9852-EA0C9289E4F6}" type="presParOf" srcId="{B2FC6E56-99C1-496A-BAA1-A316341234B6}" destId="{8898D80C-3572-4D4F-92AF-61D9E2362806}" srcOrd="13" destOrd="0" presId="urn:microsoft.com/office/officeart/2008/layout/VerticalAccentList"/>
    <dgm:cxn modelId="{D5FF153B-0EC5-4130-9B6C-5C036114D57B}" type="presParOf" srcId="{8898D80C-3572-4D4F-92AF-61D9E2362806}" destId="{2F6C43CB-2147-4F92-B30D-84C2B04CAA93}" srcOrd="0" destOrd="0" presId="urn:microsoft.com/office/officeart/2008/layout/VerticalAccentList"/>
    <dgm:cxn modelId="{07F1ADC8-256E-47C7-A555-342964257264}" type="presParOf" srcId="{8898D80C-3572-4D4F-92AF-61D9E2362806}" destId="{36EE819E-7F9B-4C04-A6F0-AE929ABB33CF}" srcOrd="1" destOrd="0" presId="urn:microsoft.com/office/officeart/2008/layout/VerticalAccentList"/>
    <dgm:cxn modelId="{135D7769-C5F6-4C72-A7FF-4C258A0B1D6F}" type="presParOf" srcId="{8898D80C-3572-4D4F-92AF-61D9E2362806}" destId="{F5C11D2B-B1A0-44D3-AD5B-E0BD89CC4433}" srcOrd="2" destOrd="0" presId="urn:microsoft.com/office/officeart/2008/layout/VerticalAccentList"/>
    <dgm:cxn modelId="{D29C9EFA-9265-4069-AF1D-B70F994B7CBA}" type="presParOf" srcId="{8898D80C-3572-4D4F-92AF-61D9E2362806}" destId="{8A95E1C0-E656-4BB5-8D2B-759121F2B1FB}" srcOrd="3" destOrd="0" presId="urn:microsoft.com/office/officeart/2008/layout/VerticalAccentList"/>
    <dgm:cxn modelId="{FD5AE9D6-4E16-483F-BC31-1B0488144DB3}" type="presParOf" srcId="{8898D80C-3572-4D4F-92AF-61D9E2362806}" destId="{DE4F265B-153E-4E8A-A181-3E917A0B9F04}" srcOrd="4" destOrd="0" presId="urn:microsoft.com/office/officeart/2008/layout/VerticalAccentList"/>
    <dgm:cxn modelId="{1A23031C-6CB4-47CD-BC2D-220FDA7590FA}" type="presParOf" srcId="{8898D80C-3572-4D4F-92AF-61D9E2362806}" destId="{152BB2C9-98AE-4A27-A229-62A58106B375}" srcOrd="5" destOrd="0" presId="urn:microsoft.com/office/officeart/2008/layout/VerticalAccentList"/>
    <dgm:cxn modelId="{576BD1E0-8196-444A-A970-A384F60465DA}" type="presParOf" srcId="{8898D80C-3572-4D4F-92AF-61D9E2362806}" destId="{0CFD3027-2EA7-47AB-B848-D9E0EAB142EE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8E8B3C-1DA2-4082-93DF-87998B521B88}" type="doc">
      <dgm:prSet loTypeId="urn:microsoft.com/office/officeart/2005/8/layout/target3" loCatId="relationship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9351E94D-367D-49F9-8B13-06DD0C4DDD8F}">
      <dgm:prSet/>
      <dgm:spPr/>
      <dgm:t>
        <a:bodyPr/>
        <a:lstStyle/>
        <a:p>
          <a:pPr algn="l" rtl="0"/>
          <a:r>
            <a:rPr lang="ru-RU" i="0" u="none" dirty="0" smtClean="0"/>
            <a:t>формирование устойчивых навыков в записи  кратких ответов</a:t>
          </a:r>
          <a:endParaRPr lang="ru-RU" i="0" u="none" dirty="0"/>
        </a:p>
      </dgm:t>
    </dgm:pt>
    <dgm:pt modelId="{B5C4E59F-E86D-4FA0-8A4C-F452E04F862D}" type="parTrans" cxnId="{4EC06E36-ACAF-40DA-AF5F-C9349E6BBAB0}">
      <dgm:prSet/>
      <dgm:spPr/>
      <dgm:t>
        <a:bodyPr/>
        <a:lstStyle/>
        <a:p>
          <a:pPr algn="l"/>
          <a:endParaRPr lang="ru-RU" i="0" u="none"/>
        </a:p>
      </dgm:t>
    </dgm:pt>
    <dgm:pt modelId="{63AAD121-D878-4F99-9E0B-3EC9460B95D1}" type="sibTrans" cxnId="{4EC06E36-ACAF-40DA-AF5F-C9349E6BBAB0}">
      <dgm:prSet/>
      <dgm:spPr/>
      <dgm:t>
        <a:bodyPr/>
        <a:lstStyle/>
        <a:p>
          <a:pPr algn="l"/>
          <a:endParaRPr lang="ru-RU" i="0" u="none"/>
        </a:p>
      </dgm:t>
    </dgm:pt>
    <dgm:pt modelId="{87438FD4-2FDA-46A1-9915-EE4343B23AE5}">
      <dgm:prSet/>
      <dgm:spPr/>
      <dgm:t>
        <a:bodyPr/>
        <a:lstStyle/>
        <a:p>
          <a:pPr algn="l" rtl="0"/>
          <a:r>
            <a:rPr lang="ru-RU" i="0" u="none" dirty="0" smtClean="0"/>
            <a:t>закрепление умений и навыков по решению заданий, на уровне, позволяющем решить эти задачи абсолютному большинству выпускников текущего года</a:t>
          </a:r>
          <a:endParaRPr lang="ru-RU" i="0" u="none" dirty="0"/>
        </a:p>
      </dgm:t>
    </dgm:pt>
    <dgm:pt modelId="{CBD60451-200A-4D3A-9CEB-435F4811EB43}" type="parTrans" cxnId="{EB97D1A0-63AB-4532-9C90-4073F0BE19C5}">
      <dgm:prSet/>
      <dgm:spPr/>
      <dgm:t>
        <a:bodyPr/>
        <a:lstStyle/>
        <a:p>
          <a:pPr algn="l"/>
          <a:endParaRPr lang="ru-RU" i="0" u="none"/>
        </a:p>
      </dgm:t>
    </dgm:pt>
    <dgm:pt modelId="{86916CD1-A641-4DB5-AB41-D739B9C77991}" type="sibTrans" cxnId="{EB97D1A0-63AB-4532-9C90-4073F0BE19C5}">
      <dgm:prSet/>
      <dgm:spPr/>
      <dgm:t>
        <a:bodyPr/>
        <a:lstStyle/>
        <a:p>
          <a:pPr algn="l"/>
          <a:endParaRPr lang="ru-RU" i="0" u="none"/>
        </a:p>
      </dgm:t>
    </dgm:pt>
    <dgm:pt modelId="{2E584A42-64D4-4CF7-A2F8-1067A7429044}">
      <dgm:prSet/>
      <dgm:spPr/>
      <dgm:t>
        <a:bodyPr/>
        <a:lstStyle/>
        <a:p>
          <a:pPr algn="l" rtl="0"/>
          <a:r>
            <a:rPr lang="ru-RU" i="0" u="none" dirty="0" smtClean="0"/>
            <a:t>активное включение задач нового вида в разряд базовых, позволяющих слабоуспевающим учащимся для преодоления заявленного порога успешности</a:t>
          </a:r>
          <a:endParaRPr lang="ru-RU" i="0" u="none" dirty="0"/>
        </a:p>
      </dgm:t>
    </dgm:pt>
    <dgm:pt modelId="{61018E47-8CA2-4EC3-AF72-9313D5A2A4EE}" type="parTrans" cxnId="{08144953-5715-4879-9724-9B4AFE3CBC7D}">
      <dgm:prSet/>
      <dgm:spPr/>
      <dgm:t>
        <a:bodyPr/>
        <a:lstStyle/>
        <a:p>
          <a:pPr algn="l"/>
          <a:endParaRPr lang="ru-RU" i="0" u="none"/>
        </a:p>
      </dgm:t>
    </dgm:pt>
    <dgm:pt modelId="{BA58C792-5847-4544-B661-F67D46DEAFCC}" type="sibTrans" cxnId="{08144953-5715-4879-9724-9B4AFE3CBC7D}">
      <dgm:prSet/>
      <dgm:spPr/>
      <dgm:t>
        <a:bodyPr/>
        <a:lstStyle/>
        <a:p>
          <a:pPr algn="l"/>
          <a:endParaRPr lang="ru-RU" i="0" u="none"/>
        </a:p>
      </dgm:t>
    </dgm:pt>
    <dgm:pt modelId="{E919485C-F7D8-44E8-B6B3-2EFFFFEEC3EB}" type="pres">
      <dgm:prSet presAssocID="{4F8E8B3C-1DA2-4082-93DF-87998B521B8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1E637D-C441-47CD-80BE-D5918DDAD594}" type="pres">
      <dgm:prSet presAssocID="{9351E94D-367D-49F9-8B13-06DD0C4DDD8F}" presName="circle1" presStyleLbl="node1" presStyleIdx="0" presStyleCnt="3"/>
      <dgm:spPr/>
    </dgm:pt>
    <dgm:pt modelId="{F69C0E16-3F35-4AD3-A011-1A7B6A58B508}" type="pres">
      <dgm:prSet presAssocID="{9351E94D-367D-49F9-8B13-06DD0C4DDD8F}" presName="space" presStyleCnt="0"/>
      <dgm:spPr/>
    </dgm:pt>
    <dgm:pt modelId="{87236131-2EE3-4D78-98B7-2DF4F1911261}" type="pres">
      <dgm:prSet presAssocID="{9351E94D-367D-49F9-8B13-06DD0C4DDD8F}" presName="rect1" presStyleLbl="alignAcc1" presStyleIdx="0" presStyleCnt="3"/>
      <dgm:spPr/>
      <dgm:t>
        <a:bodyPr/>
        <a:lstStyle/>
        <a:p>
          <a:endParaRPr lang="ru-RU"/>
        </a:p>
      </dgm:t>
    </dgm:pt>
    <dgm:pt modelId="{C22DBD14-18EA-4C28-8D0A-95E5A8D03494}" type="pres">
      <dgm:prSet presAssocID="{87438FD4-2FDA-46A1-9915-EE4343B23AE5}" presName="vertSpace2" presStyleLbl="node1" presStyleIdx="0" presStyleCnt="3"/>
      <dgm:spPr/>
    </dgm:pt>
    <dgm:pt modelId="{A05255C1-78B1-4FA3-A0C8-15FE9E3E829E}" type="pres">
      <dgm:prSet presAssocID="{87438FD4-2FDA-46A1-9915-EE4343B23AE5}" presName="circle2" presStyleLbl="node1" presStyleIdx="1" presStyleCnt="3"/>
      <dgm:spPr/>
    </dgm:pt>
    <dgm:pt modelId="{10974C20-565C-4E37-8385-8062957A254B}" type="pres">
      <dgm:prSet presAssocID="{87438FD4-2FDA-46A1-9915-EE4343B23AE5}" presName="rect2" presStyleLbl="alignAcc1" presStyleIdx="1" presStyleCnt="3"/>
      <dgm:spPr/>
      <dgm:t>
        <a:bodyPr/>
        <a:lstStyle/>
        <a:p>
          <a:endParaRPr lang="ru-RU"/>
        </a:p>
      </dgm:t>
    </dgm:pt>
    <dgm:pt modelId="{FCC076C1-C96A-4B1A-97F8-44C95F2DEB8D}" type="pres">
      <dgm:prSet presAssocID="{2E584A42-64D4-4CF7-A2F8-1067A7429044}" presName="vertSpace3" presStyleLbl="node1" presStyleIdx="1" presStyleCnt="3"/>
      <dgm:spPr/>
    </dgm:pt>
    <dgm:pt modelId="{48F6E976-6564-4D56-AF19-8C21087492A3}" type="pres">
      <dgm:prSet presAssocID="{2E584A42-64D4-4CF7-A2F8-1067A7429044}" presName="circle3" presStyleLbl="node1" presStyleIdx="2" presStyleCnt="3"/>
      <dgm:spPr/>
    </dgm:pt>
    <dgm:pt modelId="{CC95038A-9609-4E16-8B3A-878C34D8BBA8}" type="pres">
      <dgm:prSet presAssocID="{2E584A42-64D4-4CF7-A2F8-1067A7429044}" presName="rect3" presStyleLbl="alignAcc1" presStyleIdx="2" presStyleCnt="3"/>
      <dgm:spPr/>
      <dgm:t>
        <a:bodyPr/>
        <a:lstStyle/>
        <a:p>
          <a:endParaRPr lang="ru-RU"/>
        </a:p>
      </dgm:t>
    </dgm:pt>
    <dgm:pt modelId="{9D17EF15-DEA7-4A6D-A6C9-0E0D50D81B30}" type="pres">
      <dgm:prSet presAssocID="{9351E94D-367D-49F9-8B13-06DD0C4DDD8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9EEFD-55D2-457F-9180-D45DFF09DBDF}" type="pres">
      <dgm:prSet presAssocID="{87438FD4-2FDA-46A1-9915-EE4343B23AE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9BA81-DC45-4080-9AC7-F1404B9D2CA6}" type="pres">
      <dgm:prSet presAssocID="{2E584A42-64D4-4CF7-A2F8-1067A7429044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C87A43-599F-4856-A3FC-7ECA90E2A92B}" type="presOf" srcId="{87438FD4-2FDA-46A1-9915-EE4343B23AE5}" destId="{10E9EEFD-55D2-457F-9180-D45DFF09DBDF}" srcOrd="1" destOrd="0" presId="urn:microsoft.com/office/officeart/2005/8/layout/target3"/>
    <dgm:cxn modelId="{E1129A43-1FA8-41FA-95D0-FFE5A8DA37FF}" type="presOf" srcId="{2E584A42-64D4-4CF7-A2F8-1067A7429044}" destId="{D9D9BA81-DC45-4080-9AC7-F1404B9D2CA6}" srcOrd="1" destOrd="0" presId="urn:microsoft.com/office/officeart/2005/8/layout/target3"/>
    <dgm:cxn modelId="{BF96DA2C-CB0C-42FD-8B86-A16AE0583672}" type="presOf" srcId="{4F8E8B3C-1DA2-4082-93DF-87998B521B88}" destId="{E919485C-F7D8-44E8-B6B3-2EFFFFEEC3EB}" srcOrd="0" destOrd="0" presId="urn:microsoft.com/office/officeart/2005/8/layout/target3"/>
    <dgm:cxn modelId="{EB97D1A0-63AB-4532-9C90-4073F0BE19C5}" srcId="{4F8E8B3C-1DA2-4082-93DF-87998B521B88}" destId="{87438FD4-2FDA-46A1-9915-EE4343B23AE5}" srcOrd="1" destOrd="0" parTransId="{CBD60451-200A-4D3A-9CEB-435F4811EB43}" sibTransId="{86916CD1-A641-4DB5-AB41-D739B9C77991}"/>
    <dgm:cxn modelId="{4EC06E36-ACAF-40DA-AF5F-C9349E6BBAB0}" srcId="{4F8E8B3C-1DA2-4082-93DF-87998B521B88}" destId="{9351E94D-367D-49F9-8B13-06DD0C4DDD8F}" srcOrd="0" destOrd="0" parTransId="{B5C4E59F-E86D-4FA0-8A4C-F452E04F862D}" sibTransId="{63AAD121-D878-4F99-9E0B-3EC9460B95D1}"/>
    <dgm:cxn modelId="{529AEE1A-C06F-4479-A8BA-C8AE6C29936D}" type="presOf" srcId="{87438FD4-2FDA-46A1-9915-EE4343B23AE5}" destId="{10974C20-565C-4E37-8385-8062957A254B}" srcOrd="0" destOrd="0" presId="urn:microsoft.com/office/officeart/2005/8/layout/target3"/>
    <dgm:cxn modelId="{7DC3A3C2-018C-4B68-BEE3-8A75AB487B80}" type="presOf" srcId="{2E584A42-64D4-4CF7-A2F8-1067A7429044}" destId="{CC95038A-9609-4E16-8B3A-878C34D8BBA8}" srcOrd="0" destOrd="0" presId="urn:microsoft.com/office/officeart/2005/8/layout/target3"/>
    <dgm:cxn modelId="{6951AF00-817C-42C0-B884-91CC68066A4E}" type="presOf" srcId="{9351E94D-367D-49F9-8B13-06DD0C4DDD8F}" destId="{9D17EF15-DEA7-4A6D-A6C9-0E0D50D81B30}" srcOrd="1" destOrd="0" presId="urn:microsoft.com/office/officeart/2005/8/layout/target3"/>
    <dgm:cxn modelId="{1D50E719-9CEF-4326-8D01-656FE2A53E3F}" type="presOf" srcId="{9351E94D-367D-49F9-8B13-06DD0C4DDD8F}" destId="{87236131-2EE3-4D78-98B7-2DF4F1911261}" srcOrd="0" destOrd="0" presId="urn:microsoft.com/office/officeart/2005/8/layout/target3"/>
    <dgm:cxn modelId="{08144953-5715-4879-9724-9B4AFE3CBC7D}" srcId="{4F8E8B3C-1DA2-4082-93DF-87998B521B88}" destId="{2E584A42-64D4-4CF7-A2F8-1067A7429044}" srcOrd="2" destOrd="0" parTransId="{61018E47-8CA2-4EC3-AF72-9313D5A2A4EE}" sibTransId="{BA58C792-5847-4544-B661-F67D46DEAFCC}"/>
    <dgm:cxn modelId="{C19FC0DF-43C1-4B02-8D74-109835D96F90}" type="presParOf" srcId="{E919485C-F7D8-44E8-B6B3-2EFFFFEEC3EB}" destId="{601E637D-C441-47CD-80BE-D5918DDAD594}" srcOrd="0" destOrd="0" presId="urn:microsoft.com/office/officeart/2005/8/layout/target3"/>
    <dgm:cxn modelId="{01B36D83-3011-487B-8660-4647FADCF1C5}" type="presParOf" srcId="{E919485C-F7D8-44E8-B6B3-2EFFFFEEC3EB}" destId="{F69C0E16-3F35-4AD3-A011-1A7B6A58B508}" srcOrd="1" destOrd="0" presId="urn:microsoft.com/office/officeart/2005/8/layout/target3"/>
    <dgm:cxn modelId="{BB158F91-D2A1-45B0-B0D4-864E9529BC3D}" type="presParOf" srcId="{E919485C-F7D8-44E8-B6B3-2EFFFFEEC3EB}" destId="{87236131-2EE3-4D78-98B7-2DF4F1911261}" srcOrd="2" destOrd="0" presId="urn:microsoft.com/office/officeart/2005/8/layout/target3"/>
    <dgm:cxn modelId="{E75EB986-5637-4ACC-AE65-EA31359772EF}" type="presParOf" srcId="{E919485C-F7D8-44E8-B6B3-2EFFFFEEC3EB}" destId="{C22DBD14-18EA-4C28-8D0A-95E5A8D03494}" srcOrd="3" destOrd="0" presId="urn:microsoft.com/office/officeart/2005/8/layout/target3"/>
    <dgm:cxn modelId="{309B8D97-4F64-49A9-8F0B-65651EAE15ED}" type="presParOf" srcId="{E919485C-F7D8-44E8-B6B3-2EFFFFEEC3EB}" destId="{A05255C1-78B1-4FA3-A0C8-15FE9E3E829E}" srcOrd="4" destOrd="0" presId="urn:microsoft.com/office/officeart/2005/8/layout/target3"/>
    <dgm:cxn modelId="{BCA357BE-4D48-4688-B8A5-88B02FC984F3}" type="presParOf" srcId="{E919485C-F7D8-44E8-B6B3-2EFFFFEEC3EB}" destId="{10974C20-565C-4E37-8385-8062957A254B}" srcOrd="5" destOrd="0" presId="urn:microsoft.com/office/officeart/2005/8/layout/target3"/>
    <dgm:cxn modelId="{7F8FCAB0-5355-47D5-A49D-5D5C0BF20DB0}" type="presParOf" srcId="{E919485C-F7D8-44E8-B6B3-2EFFFFEEC3EB}" destId="{FCC076C1-C96A-4B1A-97F8-44C95F2DEB8D}" srcOrd="6" destOrd="0" presId="urn:microsoft.com/office/officeart/2005/8/layout/target3"/>
    <dgm:cxn modelId="{54EDD454-9370-4B80-B925-F92976EF2534}" type="presParOf" srcId="{E919485C-F7D8-44E8-B6B3-2EFFFFEEC3EB}" destId="{48F6E976-6564-4D56-AF19-8C21087492A3}" srcOrd="7" destOrd="0" presId="urn:microsoft.com/office/officeart/2005/8/layout/target3"/>
    <dgm:cxn modelId="{F981279E-263E-418C-B0DF-F4F546BFD640}" type="presParOf" srcId="{E919485C-F7D8-44E8-B6B3-2EFFFFEEC3EB}" destId="{CC95038A-9609-4E16-8B3A-878C34D8BBA8}" srcOrd="8" destOrd="0" presId="urn:microsoft.com/office/officeart/2005/8/layout/target3"/>
    <dgm:cxn modelId="{BD19C9FF-8D42-4932-871A-B68D06415E5D}" type="presParOf" srcId="{E919485C-F7D8-44E8-B6B3-2EFFFFEEC3EB}" destId="{9D17EF15-DEA7-4A6D-A6C9-0E0D50D81B30}" srcOrd="9" destOrd="0" presId="urn:microsoft.com/office/officeart/2005/8/layout/target3"/>
    <dgm:cxn modelId="{7E987D17-A418-4B88-B74A-A7EDE3EDC0FE}" type="presParOf" srcId="{E919485C-F7D8-44E8-B6B3-2EFFFFEEC3EB}" destId="{10E9EEFD-55D2-457F-9180-D45DFF09DBDF}" srcOrd="10" destOrd="0" presId="urn:microsoft.com/office/officeart/2005/8/layout/target3"/>
    <dgm:cxn modelId="{CE68F344-39D5-4798-A362-893FA514A6FF}" type="presParOf" srcId="{E919485C-F7D8-44E8-B6B3-2EFFFFEEC3EB}" destId="{D9D9BA81-DC45-4080-9AC7-F1404B9D2CA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3DD5A-7489-4B37-B9FB-96F6B80BEEC8}">
      <dsp:nvSpPr>
        <dsp:cNvPr id="0" name=""/>
        <dsp:cNvSpPr/>
      </dsp:nvSpPr>
      <dsp:spPr>
        <a:xfrm>
          <a:off x="0" y="109246"/>
          <a:ext cx="7321935" cy="106578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smtClean="0">
              <a:solidFill>
                <a:schemeClr val="tx1"/>
              </a:solidFill>
            </a:rPr>
            <a:t>специфические, каверзные вопросы и задачи</a:t>
          </a:r>
          <a:endParaRPr lang="ru-RU" sz="1800" b="1" i="0" kern="1200">
            <a:solidFill>
              <a:schemeClr val="tx1"/>
            </a:solidFill>
          </a:endParaRPr>
        </a:p>
      </dsp:txBody>
      <dsp:txXfrm>
        <a:off x="532894" y="109246"/>
        <a:ext cx="6256147" cy="1065788"/>
      </dsp:txXfrm>
    </dsp:sp>
    <dsp:sp modelId="{169FD9C2-491A-42D1-B9AF-DA88B558E2B7}">
      <dsp:nvSpPr>
        <dsp:cNvPr id="0" name=""/>
        <dsp:cNvSpPr/>
      </dsp:nvSpPr>
      <dsp:spPr>
        <a:xfrm>
          <a:off x="0" y="1208895"/>
          <a:ext cx="7321935" cy="1065788"/>
        </a:xfrm>
        <a:prstGeom prst="chevron">
          <a:avLst/>
        </a:prstGeom>
        <a:gradFill rotWithShape="0">
          <a:gsLst>
            <a:gs pos="0">
              <a:schemeClr val="accent2">
                <a:hueOff val="-5775273"/>
                <a:satOff val="5219"/>
                <a:lumOff val="58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5775273"/>
                <a:satOff val="5219"/>
                <a:lumOff val="58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smtClean="0">
              <a:solidFill>
                <a:schemeClr val="tx1"/>
              </a:solidFill>
            </a:rPr>
            <a:t>шаблоны, что позволяет подготовленному правильным образом ученику уметь распознавать ход мыслей составителя</a:t>
          </a:r>
          <a:endParaRPr lang="ru-RU" sz="1800" b="1" i="0" kern="1200">
            <a:solidFill>
              <a:schemeClr val="tx1"/>
            </a:solidFill>
          </a:endParaRPr>
        </a:p>
      </dsp:txBody>
      <dsp:txXfrm>
        <a:off x="532894" y="1208895"/>
        <a:ext cx="6256147" cy="1065788"/>
      </dsp:txXfrm>
    </dsp:sp>
    <dsp:sp modelId="{B2CB7A45-766C-4445-A848-42804AB86E17}">
      <dsp:nvSpPr>
        <dsp:cNvPr id="0" name=""/>
        <dsp:cNvSpPr/>
      </dsp:nvSpPr>
      <dsp:spPr>
        <a:xfrm>
          <a:off x="0" y="2308545"/>
          <a:ext cx="7321935" cy="1065788"/>
        </a:xfrm>
        <a:prstGeom prst="chevron">
          <a:avLst/>
        </a:prstGeom>
        <a:gradFill rotWithShape="0">
          <a:gsLst>
            <a:gs pos="0">
              <a:schemeClr val="accent2">
                <a:hueOff val="-11550546"/>
                <a:satOff val="10438"/>
                <a:lumOff val="117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1550546"/>
                <a:satOff val="10438"/>
                <a:lumOff val="117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smtClean="0">
              <a:solidFill>
                <a:schemeClr val="tx1"/>
              </a:solidFill>
            </a:rPr>
            <a:t>часто обыгрываемые типы каверзных задач</a:t>
          </a:r>
          <a:endParaRPr lang="ru-RU" sz="1800" b="1" i="0" kern="1200">
            <a:solidFill>
              <a:schemeClr val="tx1"/>
            </a:solidFill>
          </a:endParaRPr>
        </a:p>
      </dsp:txBody>
      <dsp:txXfrm>
        <a:off x="532894" y="2308545"/>
        <a:ext cx="6256147" cy="1065788"/>
      </dsp:txXfrm>
    </dsp:sp>
    <dsp:sp modelId="{28DDA880-D95C-4B4C-8805-AEC203DAD38D}">
      <dsp:nvSpPr>
        <dsp:cNvPr id="0" name=""/>
        <dsp:cNvSpPr/>
      </dsp:nvSpPr>
      <dsp:spPr>
        <a:xfrm>
          <a:off x="72010" y="3287558"/>
          <a:ext cx="7321935" cy="1065788"/>
        </a:xfrm>
        <a:prstGeom prst="chevron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7325818"/>
                <a:satOff val="15657"/>
                <a:lumOff val="176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chemeClr val="tx1"/>
              </a:solidFill>
            </a:rPr>
            <a:t>часть так называемой специфики информатики</a:t>
          </a:r>
          <a:endParaRPr lang="ru-RU" sz="1800" b="1" i="0" kern="1200" dirty="0">
            <a:solidFill>
              <a:schemeClr val="tx1"/>
            </a:solidFill>
          </a:endParaRPr>
        </a:p>
      </dsp:txBody>
      <dsp:txXfrm>
        <a:off x="604904" y="3287558"/>
        <a:ext cx="6256147" cy="106578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130B0-E85F-4D4D-AE9A-0D0D1ECDE877}">
      <dsp:nvSpPr>
        <dsp:cNvPr id="0" name=""/>
        <dsp:cNvSpPr/>
      </dsp:nvSpPr>
      <dsp:spPr>
        <a:xfrm>
          <a:off x="-5408481" y="-828261"/>
          <a:ext cx="6440603" cy="6440603"/>
        </a:xfrm>
        <a:prstGeom prst="blockArc">
          <a:avLst>
            <a:gd name="adj1" fmla="val 18900000"/>
            <a:gd name="adj2" fmla="val 2700000"/>
            <a:gd name="adj3" fmla="val 335"/>
          </a:avLst>
        </a:pr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FD43C-ADB8-4191-A627-12B7A555625F}">
      <dsp:nvSpPr>
        <dsp:cNvPr id="0" name=""/>
        <dsp:cNvSpPr/>
      </dsp:nvSpPr>
      <dsp:spPr>
        <a:xfrm>
          <a:off x="664030" y="478408"/>
          <a:ext cx="7190829" cy="956816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59473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</a:rPr>
            <a:t>активизируют мыслительную деятельность 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664030" y="478408"/>
        <a:ext cx="7190829" cy="956816"/>
      </dsp:txXfrm>
    </dsp:sp>
    <dsp:sp modelId="{92C4F352-08CE-4495-96C0-2FCCA682C62C}">
      <dsp:nvSpPr>
        <dsp:cNvPr id="0" name=""/>
        <dsp:cNvSpPr/>
      </dsp:nvSpPr>
      <dsp:spPr>
        <a:xfrm>
          <a:off x="66020" y="358806"/>
          <a:ext cx="1196020" cy="11960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A2B11D-B86B-4BDC-8ACE-589571673393}">
      <dsp:nvSpPr>
        <dsp:cNvPr id="0" name=""/>
        <dsp:cNvSpPr/>
      </dsp:nvSpPr>
      <dsp:spPr>
        <a:xfrm>
          <a:off x="1011832" y="1913632"/>
          <a:ext cx="6843026" cy="956816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330035"/>
                <a:satOff val="-4316"/>
                <a:lumOff val="1575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330035"/>
                <a:satOff val="-4316"/>
                <a:lumOff val="1575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330035"/>
              <a:satOff val="-4316"/>
              <a:lumOff val="15759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59473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</a:rPr>
            <a:t>требуют осознанного усвоения учебного материала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1011832" y="1913632"/>
        <a:ext cx="6843026" cy="956816"/>
      </dsp:txXfrm>
    </dsp:sp>
    <dsp:sp modelId="{EC5CB03B-7834-498F-B90F-A5FD4244332C}">
      <dsp:nvSpPr>
        <dsp:cNvPr id="0" name=""/>
        <dsp:cNvSpPr/>
      </dsp:nvSpPr>
      <dsp:spPr>
        <a:xfrm>
          <a:off x="413822" y="1794030"/>
          <a:ext cx="1196020" cy="11960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330035"/>
              <a:satOff val="-4316"/>
              <a:lumOff val="1575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447525-1742-4418-AF4F-7B3885BD4B6F}">
      <dsp:nvSpPr>
        <dsp:cNvPr id="0" name=""/>
        <dsp:cNvSpPr/>
      </dsp:nvSpPr>
      <dsp:spPr>
        <a:xfrm>
          <a:off x="664030" y="3348856"/>
          <a:ext cx="7190829" cy="956816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660070"/>
                <a:satOff val="-8631"/>
                <a:lumOff val="3151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660070"/>
                <a:satOff val="-8631"/>
                <a:lumOff val="3151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660070"/>
              <a:satOff val="-8631"/>
              <a:lumOff val="31518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59473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</a:rPr>
            <a:t>развивается память, речь, внимание, быстрота реакции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664030" y="3348856"/>
        <a:ext cx="7190829" cy="956816"/>
      </dsp:txXfrm>
    </dsp:sp>
    <dsp:sp modelId="{33609624-D72F-4AE3-88AF-F07C1C0A5731}">
      <dsp:nvSpPr>
        <dsp:cNvPr id="0" name=""/>
        <dsp:cNvSpPr/>
      </dsp:nvSpPr>
      <dsp:spPr>
        <a:xfrm>
          <a:off x="66020" y="3229254"/>
          <a:ext cx="1196020" cy="11960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660070"/>
              <a:satOff val="-8631"/>
              <a:lumOff val="3151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130B0-E85F-4D4D-AE9A-0D0D1ECDE877}">
      <dsp:nvSpPr>
        <dsp:cNvPr id="0" name=""/>
        <dsp:cNvSpPr/>
      </dsp:nvSpPr>
      <dsp:spPr>
        <a:xfrm>
          <a:off x="-5489806" y="-840647"/>
          <a:ext cx="6537382" cy="6537382"/>
        </a:xfrm>
        <a:prstGeom prst="blockArc">
          <a:avLst>
            <a:gd name="adj1" fmla="val 18900000"/>
            <a:gd name="adj2" fmla="val 2700000"/>
            <a:gd name="adj3" fmla="val 330"/>
          </a:avLst>
        </a:pr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FD43C-ADB8-4191-A627-12B7A555625F}">
      <dsp:nvSpPr>
        <dsp:cNvPr id="0" name=""/>
        <dsp:cNvSpPr/>
      </dsp:nvSpPr>
      <dsp:spPr>
        <a:xfrm>
          <a:off x="674025" y="485608"/>
          <a:ext cx="7611888" cy="971217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7090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воспроизводство и корректировка знаний, умений и навыков учащихся, необходимых для их самостоятельной деятельности на уроке или осознанного восприятия объяснения учителя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74025" y="485608"/>
        <a:ext cx="7611888" cy="971217"/>
      </dsp:txXfrm>
    </dsp:sp>
    <dsp:sp modelId="{92C4F352-08CE-4495-96C0-2FCCA682C62C}">
      <dsp:nvSpPr>
        <dsp:cNvPr id="0" name=""/>
        <dsp:cNvSpPr/>
      </dsp:nvSpPr>
      <dsp:spPr>
        <a:xfrm>
          <a:off x="67014" y="364206"/>
          <a:ext cx="1214022" cy="12140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A2B11D-B86B-4BDC-8ACE-589571673393}">
      <dsp:nvSpPr>
        <dsp:cNvPr id="0" name=""/>
        <dsp:cNvSpPr/>
      </dsp:nvSpPr>
      <dsp:spPr>
        <a:xfrm>
          <a:off x="1027062" y="1942435"/>
          <a:ext cx="7258851" cy="971217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330035"/>
                <a:satOff val="-4316"/>
                <a:lumOff val="1575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330035"/>
                <a:satOff val="-4316"/>
                <a:lumOff val="1575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330035"/>
              <a:satOff val="-4316"/>
              <a:lumOff val="15759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7090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контроль состояния знаний учащихся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027062" y="1942435"/>
        <a:ext cx="7258851" cy="971217"/>
      </dsp:txXfrm>
    </dsp:sp>
    <dsp:sp modelId="{EC5CB03B-7834-498F-B90F-A5FD4244332C}">
      <dsp:nvSpPr>
        <dsp:cNvPr id="0" name=""/>
        <dsp:cNvSpPr/>
      </dsp:nvSpPr>
      <dsp:spPr>
        <a:xfrm>
          <a:off x="420051" y="1821033"/>
          <a:ext cx="1214022" cy="12140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330035"/>
              <a:satOff val="-4316"/>
              <a:lumOff val="1575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447525-1742-4418-AF4F-7B3885BD4B6F}">
      <dsp:nvSpPr>
        <dsp:cNvPr id="0" name=""/>
        <dsp:cNvSpPr/>
      </dsp:nvSpPr>
      <dsp:spPr>
        <a:xfrm>
          <a:off x="674025" y="3399261"/>
          <a:ext cx="7611888" cy="971217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660070"/>
                <a:satOff val="-8631"/>
                <a:lumOff val="3151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660070"/>
                <a:satOff val="-8631"/>
                <a:lumOff val="3151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660070"/>
              <a:satOff val="-8631"/>
              <a:lumOff val="31518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7090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автоматизация навыков простейших вычислений и преобразований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74025" y="3399261"/>
        <a:ext cx="7611888" cy="971217"/>
      </dsp:txXfrm>
    </dsp:sp>
    <dsp:sp modelId="{33609624-D72F-4AE3-88AF-F07C1C0A5731}">
      <dsp:nvSpPr>
        <dsp:cNvPr id="0" name=""/>
        <dsp:cNvSpPr/>
      </dsp:nvSpPr>
      <dsp:spPr>
        <a:xfrm>
          <a:off x="67014" y="3277859"/>
          <a:ext cx="1214022" cy="12140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660070"/>
              <a:satOff val="-8631"/>
              <a:lumOff val="3151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21397-96EA-4C81-A2A1-54011C6165E2}">
      <dsp:nvSpPr>
        <dsp:cNvPr id="0" name=""/>
        <dsp:cNvSpPr/>
      </dsp:nvSpPr>
      <dsp:spPr>
        <a:xfrm>
          <a:off x="0" y="27271"/>
          <a:ext cx="8280919" cy="5268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smtClean="0">
              <a:solidFill>
                <a:schemeClr val="tx1"/>
              </a:solidFill>
            </a:rPr>
            <a:t>Первый принцип</a:t>
          </a:r>
          <a:r>
            <a:rPr lang="ru-RU" sz="2400" kern="1200" smtClean="0">
              <a:solidFill>
                <a:schemeClr val="tx1"/>
              </a:solidFill>
            </a:rPr>
            <a:t> – тематический</a:t>
          </a:r>
          <a:endParaRPr lang="ru-RU" sz="2400" kern="1200">
            <a:solidFill>
              <a:schemeClr val="tx1"/>
            </a:solidFill>
          </a:endParaRPr>
        </a:p>
      </dsp:txBody>
      <dsp:txXfrm>
        <a:off x="25719" y="52990"/>
        <a:ext cx="8229481" cy="475422"/>
      </dsp:txXfrm>
    </dsp:sp>
    <dsp:sp modelId="{DA46394E-8BF8-4A05-BCD7-2E321CE43E28}">
      <dsp:nvSpPr>
        <dsp:cNvPr id="0" name=""/>
        <dsp:cNvSpPr/>
      </dsp:nvSpPr>
      <dsp:spPr>
        <a:xfrm>
          <a:off x="0" y="709652"/>
          <a:ext cx="8280919" cy="526860"/>
        </a:xfrm>
        <a:prstGeom prst="roundRect">
          <a:avLst/>
        </a:prstGeom>
        <a:gradFill rotWithShape="0">
          <a:gsLst>
            <a:gs pos="0">
              <a:schemeClr val="accent2">
                <a:hueOff val="-3465164"/>
                <a:satOff val="3131"/>
                <a:lumOff val="35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465164"/>
                <a:satOff val="3131"/>
                <a:lumOff val="354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smtClean="0">
              <a:solidFill>
                <a:schemeClr val="tx1"/>
              </a:solidFill>
            </a:rPr>
            <a:t>Второй принцип</a:t>
          </a:r>
          <a:r>
            <a:rPr lang="ru-RU" sz="2400" kern="1200" smtClean="0">
              <a:solidFill>
                <a:schemeClr val="tx1"/>
              </a:solidFill>
            </a:rPr>
            <a:t> – логический</a:t>
          </a:r>
          <a:endParaRPr lang="ru-RU" sz="2400" kern="1200">
            <a:solidFill>
              <a:schemeClr val="tx1"/>
            </a:solidFill>
          </a:endParaRPr>
        </a:p>
      </dsp:txBody>
      <dsp:txXfrm>
        <a:off x="25719" y="735371"/>
        <a:ext cx="8229481" cy="475422"/>
      </dsp:txXfrm>
    </dsp:sp>
    <dsp:sp modelId="{D942E886-F2FD-44DB-BB0D-D0FB5C2C2EDF}">
      <dsp:nvSpPr>
        <dsp:cNvPr id="0" name=""/>
        <dsp:cNvSpPr/>
      </dsp:nvSpPr>
      <dsp:spPr>
        <a:xfrm>
          <a:off x="0" y="1392032"/>
          <a:ext cx="8280919" cy="526860"/>
        </a:xfrm>
        <a:prstGeom prst="roundRect">
          <a:avLst/>
        </a:prstGeom>
        <a:gradFill rotWithShape="0">
          <a:gsLst>
            <a:gs pos="0">
              <a:schemeClr val="accent2">
                <a:hueOff val="-6930327"/>
                <a:satOff val="6263"/>
                <a:lumOff val="70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6930327"/>
                <a:satOff val="6263"/>
                <a:lumOff val="70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smtClean="0">
              <a:solidFill>
                <a:schemeClr val="tx1"/>
              </a:solidFill>
            </a:rPr>
            <a:t>Третий принцип</a:t>
          </a:r>
          <a:r>
            <a:rPr lang="ru-RU" sz="2400" kern="1200" smtClean="0">
              <a:solidFill>
                <a:schemeClr val="tx1"/>
              </a:solidFill>
            </a:rPr>
            <a:t> – тренировочный</a:t>
          </a:r>
          <a:endParaRPr lang="ru-RU" sz="2400" kern="1200">
            <a:solidFill>
              <a:schemeClr val="tx1"/>
            </a:solidFill>
          </a:endParaRPr>
        </a:p>
      </dsp:txBody>
      <dsp:txXfrm>
        <a:off x="25719" y="1417751"/>
        <a:ext cx="8229481" cy="475422"/>
      </dsp:txXfrm>
    </dsp:sp>
    <dsp:sp modelId="{3540A0BA-519C-4C89-8A83-4E67AE58D6DA}">
      <dsp:nvSpPr>
        <dsp:cNvPr id="0" name=""/>
        <dsp:cNvSpPr/>
      </dsp:nvSpPr>
      <dsp:spPr>
        <a:xfrm>
          <a:off x="0" y="2074413"/>
          <a:ext cx="8280919" cy="526860"/>
        </a:xfrm>
        <a:prstGeom prst="roundRect">
          <a:avLst/>
        </a:prstGeom>
        <a:gradFill rotWithShape="0">
          <a:gsLst>
            <a:gs pos="0">
              <a:schemeClr val="accent2">
                <a:hueOff val="-10395492"/>
                <a:satOff val="9394"/>
                <a:lumOff val="106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0395492"/>
                <a:satOff val="9394"/>
                <a:lumOff val="1061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smtClean="0">
              <a:solidFill>
                <a:schemeClr val="tx1"/>
              </a:solidFill>
            </a:rPr>
            <a:t>Четвёртый принцип</a:t>
          </a:r>
          <a:r>
            <a:rPr lang="ru-RU" sz="2400" kern="1200" smtClean="0">
              <a:solidFill>
                <a:schemeClr val="tx1"/>
              </a:solidFill>
            </a:rPr>
            <a:t> – индивидуальный</a:t>
          </a:r>
          <a:endParaRPr lang="ru-RU" sz="2400" kern="1200">
            <a:solidFill>
              <a:schemeClr val="tx1"/>
            </a:solidFill>
          </a:endParaRPr>
        </a:p>
      </dsp:txBody>
      <dsp:txXfrm>
        <a:off x="25719" y="2100132"/>
        <a:ext cx="8229481" cy="475422"/>
      </dsp:txXfrm>
    </dsp:sp>
    <dsp:sp modelId="{9E7AA5EE-56EF-49D4-A234-00F01D559E4B}">
      <dsp:nvSpPr>
        <dsp:cNvPr id="0" name=""/>
        <dsp:cNvSpPr/>
      </dsp:nvSpPr>
      <dsp:spPr>
        <a:xfrm>
          <a:off x="0" y="2756794"/>
          <a:ext cx="8280919" cy="526860"/>
        </a:xfrm>
        <a:prstGeom prst="roundRect">
          <a:avLst/>
        </a:prstGeom>
        <a:gradFill rotWithShape="0">
          <a:gsLst>
            <a:gs pos="0">
              <a:schemeClr val="accent2">
                <a:hueOff val="-13860655"/>
                <a:satOff val="12526"/>
                <a:lumOff val="141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3860655"/>
                <a:satOff val="12526"/>
                <a:lumOff val="1414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smtClean="0">
              <a:solidFill>
                <a:schemeClr val="tx1"/>
              </a:solidFill>
            </a:rPr>
            <a:t>Пятый принцип</a:t>
          </a:r>
          <a:r>
            <a:rPr lang="ru-RU" sz="2400" kern="1200" smtClean="0">
              <a:solidFill>
                <a:schemeClr val="tx1"/>
              </a:solidFill>
            </a:rPr>
            <a:t> – временной</a:t>
          </a:r>
          <a:endParaRPr lang="ru-RU" sz="2400" kern="1200">
            <a:solidFill>
              <a:schemeClr val="tx1"/>
            </a:solidFill>
          </a:endParaRPr>
        </a:p>
      </dsp:txBody>
      <dsp:txXfrm>
        <a:off x="25719" y="2782513"/>
        <a:ext cx="8229481" cy="475422"/>
      </dsp:txXfrm>
    </dsp:sp>
    <dsp:sp modelId="{D0702812-2D51-4BDC-A8ED-0D519AB6DC98}">
      <dsp:nvSpPr>
        <dsp:cNvPr id="0" name=""/>
        <dsp:cNvSpPr/>
      </dsp:nvSpPr>
      <dsp:spPr>
        <a:xfrm>
          <a:off x="0" y="3439174"/>
          <a:ext cx="8280919" cy="526860"/>
        </a:xfrm>
        <a:prstGeom prst="roundRect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7325818"/>
                <a:satOff val="15657"/>
                <a:lumOff val="176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smtClean="0">
              <a:solidFill>
                <a:schemeClr val="tx1"/>
              </a:solidFill>
            </a:rPr>
            <a:t>Шестой принцип</a:t>
          </a:r>
          <a:r>
            <a:rPr lang="ru-RU" sz="2400" kern="1200" smtClean="0">
              <a:solidFill>
                <a:schemeClr val="tx1"/>
              </a:solidFill>
            </a:rPr>
            <a:t> – контролирующий</a:t>
          </a:r>
          <a:endParaRPr lang="ru-RU" sz="2400" kern="1200">
            <a:solidFill>
              <a:schemeClr val="tx1"/>
            </a:solidFill>
          </a:endParaRPr>
        </a:p>
      </dsp:txBody>
      <dsp:txXfrm>
        <a:off x="25719" y="3464893"/>
        <a:ext cx="8229481" cy="4754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A2C4C-D434-4139-8B03-A87C5F7384CB}">
      <dsp:nvSpPr>
        <dsp:cNvPr id="0" name=""/>
        <dsp:cNvSpPr/>
      </dsp:nvSpPr>
      <dsp:spPr>
        <a:xfrm>
          <a:off x="4226223" y="1598680"/>
          <a:ext cx="3551799" cy="1273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6867"/>
              </a:lnTo>
              <a:lnTo>
                <a:pt x="3551799" y="1186867"/>
              </a:lnTo>
              <a:lnTo>
                <a:pt x="3551799" y="127322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40D4B-BB95-4B4F-9D5A-1076A09323A1}">
      <dsp:nvSpPr>
        <dsp:cNvPr id="0" name=""/>
        <dsp:cNvSpPr/>
      </dsp:nvSpPr>
      <dsp:spPr>
        <a:xfrm>
          <a:off x="4226223" y="1598680"/>
          <a:ext cx="1805026" cy="1273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6867"/>
              </a:lnTo>
              <a:lnTo>
                <a:pt x="1805026" y="1186867"/>
              </a:lnTo>
              <a:lnTo>
                <a:pt x="1805026" y="127322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6368F-C254-4F11-A82A-876C07F4A9FB}">
      <dsp:nvSpPr>
        <dsp:cNvPr id="0" name=""/>
        <dsp:cNvSpPr/>
      </dsp:nvSpPr>
      <dsp:spPr>
        <a:xfrm>
          <a:off x="4180503" y="1598680"/>
          <a:ext cx="91440" cy="12732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6867"/>
              </a:lnTo>
              <a:lnTo>
                <a:pt x="103972" y="1186867"/>
              </a:lnTo>
              <a:lnTo>
                <a:pt x="103972" y="127322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8E6717-3EDA-45D1-B476-F41288DCBB6E}">
      <dsp:nvSpPr>
        <dsp:cNvPr id="0" name=""/>
        <dsp:cNvSpPr/>
      </dsp:nvSpPr>
      <dsp:spPr>
        <a:xfrm>
          <a:off x="2537702" y="1598680"/>
          <a:ext cx="1688520" cy="1273222"/>
        </a:xfrm>
        <a:custGeom>
          <a:avLst/>
          <a:gdLst/>
          <a:ahLst/>
          <a:cxnLst/>
          <a:rect l="0" t="0" r="0" b="0"/>
          <a:pathLst>
            <a:path>
              <a:moveTo>
                <a:pt x="1688520" y="0"/>
              </a:moveTo>
              <a:lnTo>
                <a:pt x="1688520" y="1186867"/>
              </a:lnTo>
              <a:lnTo>
                <a:pt x="0" y="1186867"/>
              </a:lnTo>
              <a:lnTo>
                <a:pt x="0" y="127322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E28D2-ABBE-4A2E-9B2E-D96B18E814EB}">
      <dsp:nvSpPr>
        <dsp:cNvPr id="0" name=""/>
        <dsp:cNvSpPr/>
      </dsp:nvSpPr>
      <dsp:spPr>
        <a:xfrm>
          <a:off x="790929" y="1598680"/>
          <a:ext cx="3435294" cy="1273222"/>
        </a:xfrm>
        <a:custGeom>
          <a:avLst/>
          <a:gdLst/>
          <a:ahLst/>
          <a:cxnLst/>
          <a:rect l="0" t="0" r="0" b="0"/>
          <a:pathLst>
            <a:path>
              <a:moveTo>
                <a:pt x="3435294" y="0"/>
              </a:moveTo>
              <a:lnTo>
                <a:pt x="3435294" y="1186867"/>
              </a:lnTo>
              <a:lnTo>
                <a:pt x="0" y="1186867"/>
              </a:lnTo>
              <a:lnTo>
                <a:pt x="0" y="127322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55707-3CC5-4B9C-9E4B-D2CB1998E216}">
      <dsp:nvSpPr>
        <dsp:cNvPr id="0" name=""/>
        <dsp:cNvSpPr/>
      </dsp:nvSpPr>
      <dsp:spPr>
        <a:xfrm>
          <a:off x="1611684" y="235705"/>
          <a:ext cx="5229077" cy="13629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Следуя этим принципам, формируем у учеников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611684" y="235705"/>
        <a:ext cx="5229077" cy="1362974"/>
      </dsp:txXfrm>
    </dsp:sp>
    <dsp:sp modelId="{D82DB898-3F53-415F-B6C5-8A536621BBFC}">
      <dsp:nvSpPr>
        <dsp:cNvPr id="0" name=""/>
        <dsp:cNvSpPr/>
      </dsp:nvSpPr>
      <dsp:spPr>
        <a:xfrm>
          <a:off x="3897" y="2871903"/>
          <a:ext cx="1574063" cy="129735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навыки   самообразования</a:t>
          </a:r>
        </a:p>
      </dsp:txBody>
      <dsp:txXfrm>
        <a:off x="3897" y="2871903"/>
        <a:ext cx="1574063" cy="1297352"/>
      </dsp:txXfrm>
    </dsp:sp>
    <dsp:sp modelId="{F82FDB66-6E6A-48AE-AEDC-EF4ABF8F468E}">
      <dsp:nvSpPr>
        <dsp:cNvPr id="0" name=""/>
        <dsp:cNvSpPr/>
      </dsp:nvSpPr>
      <dsp:spPr>
        <a:xfrm>
          <a:off x="1750670" y="2871903"/>
          <a:ext cx="1574063" cy="129735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навыки критического мышления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750670" y="2871903"/>
        <a:ext cx="1574063" cy="1297352"/>
      </dsp:txXfrm>
    </dsp:sp>
    <dsp:sp modelId="{FD616228-7973-452F-AD63-415FF6687537}">
      <dsp:nvSpPr>
        <dsp:cNvPr id="0" name=""/>
        <dsp:cNvSpPr/>
      </dsp:nvSpPr>
      <dsp:spPr>
        <a:xfrm>
          <a:off x="3497444" y="2871903"/>
          <a:ext cx="1574063" cy="129735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навыки самостоятельной работы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497444" y="2871903"/>
        <a:ext cx="1574063" cy="1297352"/>
      </dsp:txXfrm>
    </dsp:sp>
    <dsp:sp modelId="{BB65BA91-12FC-433E-BEC1-6647E84AD225}">
      <dsp:nvSpPr>
        <dsp:cNvPr id="0" name=""/>
        <dsp:cNvSpPr/>
      </dsp:nvSpPr>
      <dsp:spPr>
        <a:xfrm>
          <a:off x="5244217" y="2871903"/>
          <a:ext cx="1574063" cy="129735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навыки самоорганизации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244217" y="2871903"/>
        <a:ext cx="1574063" cy="1297352"/>
      </dsp:txXfrm>
    </dsp:sp>
    <dsp:sp modelId="{0EB99AC0-C65A-4EAB-883F-18E1CAAD7655}">
      <dsp:nvSpPr>
        <dsp:cNvPr id="0" name=""/>
        <dsp:cNvSpPr/>
      </dsp:nvSpPr>
      <dsp:spPr>
        <a:xfrm>
          <a:off x="6990991" y="2871903"/>
          <a:ext cx="1574063" cy="129735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Навыки самоконтроля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990991" y="2871903"/>
        <a:ext cx="1574063" cy="12973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130B0-E85F-4D4D-AE9A-0D0D1ECDE877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FD43C-ADB8-4191-A627-12B7A555625F}">
      <dsp:nvSpPr>
        <dsp:cNvPr id="0" name=""/>
        <dsp:cNvSpPr/>
      </dsp:nvSpPr>
      <dsp:spPr>
        <a:xfrm>
          <a:off x="564979" y="406400"/>
          <a:ext cx="7300713" cy="81280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516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solidFill>
                <a:schemeClr val="tx1"/>
              </a:solidFill>
            </a:rPr>
            <a:t>при актуализации  знаний – на этапе подготовки и изучения нового материала 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564979" y="406400"/>
        <a:ext cx="7300713" cy="812800"/>
      </dsp:txXfrm>
    </dsp:sp>
    <dsp:sp modelId="{92C4F352-08CE-4495-96C0-2FCCA682C62C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A2B11D-B86B-4BDC-8ACE-589571673393}">
      <dsp:nvSpPr>
        <dsp:cNvPr id="0" name=""/>
        <dsp:cNvSpPr/>
      </dsp:nvSpPr>
      <dsp:spPr>
        <a:xfrm>
          <a:off x="860432" y="1625599"/>
          <a:ext cx="7005260" cy="81280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330035"/>
                <a:satOff val="-4316"/>
                <a:lumOff val="1575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330035"/>
                <a:satOff val="-4316"/>
                <a:lumOff val="1575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330035"/>
              <a:satOff val="-4316"/>
              <a:lumOff val="15759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516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при формировании учителем новых понятий, при закреплении изученного ранее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860432" y="1625599"/>
        <a:ext cx="7005260" cy="812800"/>
      </dsp:txXfrm>
    </dsp:sp>
    <dsp:sp modelId="{EC5CB03B-7834-498F-B90F-A5FD4244332C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330035"/>
              <a:satOff val="-4316"/>
              <a:lumOff val="1575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447525-1742-4418-AF4F-7B3885BD4B6F}">
      <dsp:nvSpPr>
        <dsp:cNvPr id="0" name=""/>
        <dsp:cNvSpPr/>
      </dsp:nvSpPr>
      <dsp:spPr>
        <a:xfrm>
          <a:off x="564979" y="2844800"/>
          <a:ext cx="7300713" cy="81280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660070"/>
                <a:satOff val="-8631"/>
                <a:lumOff val="3151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660070"/>
                <a:satOff val="-8631"/>
                <a:lumOff val="3151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660070"/>
              <a:satOff val="-8631"/>
              <a:lumOff val="31518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516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при организации самостоятельных работ различных видов, при проверке знаний учащихся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564979" y="2844800"/>
        <a:ext cx="7300713" cy="812800"/>
      </dsp:txXfrm>
    </dsp:sp>
    <dsp:sp modelId="{33609624-D72F-4AE3-88AF-F07C1C0A5731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660070"/>
              <a:satOff val="-8631"/>
              <a:lumOff val="3151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130B0-E85F-4D4D-AE9A-0D0D1ECDE877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FD43C-ADB8-4191-A627-12B7A555625F}">
      <dsp:nvSpPr>
        <dsp:cNvPr id="0" name=""/>
        <dsp:cNvSpPr/>
      </dsp:nvSpPr>
      <dsp:spPr>
        <a:xfrm>
          <a:off x="564979" y="406400"/>
          <a:ext cx="7300713" cy="81280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516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быстрее переключатся с одного типа заданий на другой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564979" y="406400"/>
        <a:ext cx="7300713" cy="812800"/>
      </dsp:txXfrm>
    </dsp:sp>
    <dsp:sp modelId="{92C4F352-08CE-4495-96C0-2FCCA682C62C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A2B11D-B86B-4BDC-8ACE-589571673393}">
      <dsp:nvSpPr>
        <dsp:cNvPr id="0" name=""/>
        <dsp:cNvSpPr/>
      </dsp:nvSpPr>
      <dsp:spPr>
        <a:xfrm>
          <a:off x="860432" y="1625599"/>
          <a:ext cx="7005260" cy="81280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330035"/>
                <a:satOff val="-4316"/>
                <a:lumOff val="1575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330035"/>
                <a:satOff val="-4316"/>
                <a:lumOff val="1575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330035"/>
              <a:satOff val="-4316"/>
              <a:lumOff val="15759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516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выбирать оптимальную стратегию при решении как одной задачи, так и всей работы в целом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860432" y="1625599"/>
        <a:ext cx="7005260" cy="812800"/>
      </dsp:txXfrm>
    </dsp:sp>
    <dsp:sp modelId="{EC5CB03B-7834-498F-B90F-A5FD4244332C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330035"/>
              <a:satOff val="-4316"/>
              <a:lumOff val="1575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447525-1742-4418-AF4F-7B3885BD4B6F}">
      <dsp:nvSpPr>
        <dsp:cNvPr id="0" name=""/>
        <dsp:cNvSpPr/>
      </dsp:nvSpPr>
      <dsp:spPr>
        <a:xfrm>
          <a:off x="564979" y="2844800"/>
          <a:ext cx="7300713" cy="81280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660070"/>
                <a:satOff val="-8631"/>
                <a:lumOff val="3151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660070"/>
                <a:satOff val="-8631"/>
                <a:lumOff val="3151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660070"/>
              <a:satOff val="-8631"/>
              <a:lumOff val="31518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516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проверять полученный результат решения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564979" y="2844800"/>
        <a:ext cx="7300713" cy="812800"/>
      </dsp:txXfrm>
    </dsp:sp>
    <dsp:sp modelId="{33609624-D72F-4AE3-88AF-F07C1C0A5731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660070"/>
              <a:satOff val="-8631"/>
              <a:lumOff val="3151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B362D-3572-404A-B731-464978C3B950}">
      <dsp:nvSpPr>
        <dsp:cNvPr id="0" name=""/>
        <dsp:cNvSpPr/>
      </dsp:nvSpPr>
      <dsp:spPr>
        <a:xfrm rot="16200000">
          <a:off x="-1175562" y="1180416"/>
          <a:ext cx="4064000" cy="1703167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</a:rPr>
            <a:t>определять направления подготовки</a:t>
          </a:r>
          <a:endParaRPr lang="ru-RU" sz="1600" b="1" kern="1200" dirty="0">
            <a:solidFill>
              <a:schemeClr val="tx1"/>
            </a:solidFill>
          </a:endParaRPr>
        </a:p>
      </dsp:txBody>
      <dsp:txXfrm rot="5400000">
        <a:off x="4854" y="812800"/>
        <a:ext cx="1703167" cy="2438400"/>
      </dsp:txXfrm>
    </dsp:sp>
    <dsp:sp modelId="{B07C78C0-263C-49A0-AB6D-680BBD0BDFA7}">
      <dsp:nvSpPr>
        <dsp:cNvPr id="0" name=""/>
        <dsp:cNvSpPr/>
      </dsp:nvSpPr>
      <dsp:spPr>
        <a:xfrm rot="16200000">
          <a:off x="655342" y="1180416"/>
          <a:ext cx="4064000" cy="1703167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197078"/>
                <a:satOff val="-3093"/>
                <a:lumOff val="1729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197078"/>
                <a:satOff val="-3093"/>
                <a:lumOff val="1729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</a:rPr>
            <a:t>задаёт траекторию развития</a:t>
          </a:r>
          <a:endParaRPr lang="ru-RU" sz="1600" b="1" kern="1200" dirty="0">
            <a:solidFill>
              <a:schemeClr val="tx1"/>
            </a:solidFill>
          </a:endParaRPr>
        </a:p>
      </dsp:txBody>
      <dsp:txXfrm rot="5400000">
        <a:off x="1835758" y="812800"/>
        <a:ext cx="1703167" cy="2438400"/>
      </dsp:txXfrm>
    </dsp:sp>
    <dsp:sp modelId="{E5B61A00-B7A3-4E95-AD0F-3DF3B01D9F9E}">
      <dsp:nvSpPr>
        <dsp:cNvPr id="0" name=""/>
        <dsp:cNvSpPr/>
      </dsp:nvSpPr>
      <dsp:spPr>
        <a:xfrm rot="16200000">
          <a:off x="2486248" y="1180416"/>
          <a:ext cx="4064000" cy="1703167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394157"/>
                <a:satOff val="-6186"/>
                <a:lumOff val="3459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394157"/>
                <a:satOff val="-6186"/>
                <a:lumOff val="3459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</a:rPr>
            <a:t>позволяет выявлять затруднения</a:t>
          </a:r>
          <a:endParaRPr lang="ru-RU" sz="1600" b="1" kern="1200" dirty="0">
            <a:solidFill>
              <a:schemeClr val="tx1"/>
            </a:solidFill>
          </a:endParaRPr>
        </a:p>
      </dsp:txBody>
      <dsp:txXfrm rot="5400000">
        <a:off x="3666664" y="812800"/>
        <a:ext cx="1703167" cy="2438400"/>
      </dsp:txXfrm>
    </dsp:sp>
    <dsp:sp modelId="{5529125B-630A-4F72-8604-654E9AABB99B}">
      <dsp:nvSpPr>
        <dsp:cNvPr id="0" name=""/>
        <dsp:cNvSpPr/>
      </dsp:nvSpPr>
      <dsp:spPr>
        <a:xfrm rot="16200000">
          <a:off x="4317153" y="1180416"/>
          <a:ext cx="4064000" cy="1703167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394157"/>
                <a:satOff val="-6186"/>
                <a:lumOff val="3459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394157"/>
                <a:satOff val="-6186"/>
                <a:lumOff val="3459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отслеживать результаты</a:t>
          </a:r>
          <a:endParaRPr lang="ru-RU" sz="1600" b="1" kern="1200" dirty="0">
            <a:solidFill>
              <a:schemeClr val="tx1"/>
            </a:solidFill>
          </a:endParaRPr>
        </a:p>
      </dsp:txBody>
      <dsp:txXfrm rot="5400000">
        <a:off x="5497569" y="812800"/>
        <a:ext cx="1703167" cy="2438400"/>
      </dsp:txXfrm>
    </dsp:sp>
    <dsp:sp modelId="{D913B9CB-7E91-4BB8-96A8-EED953F4AFD8}">
      <dsp:nvSpPr>
        <dsp:cNvPr id="0" name=""/>
        <dsp:cNvSpPr/>
      </dsp:nvSpPr>
      <dsp:spPr>
        <a:xfrm rot="16200000">
          <a:off x="6148058" y="1180416"/>
          <a:ext cx="4064000" cy="1703167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197078"/>
                <a:satOff val="-3093"/>
                <a:lumOff val="1729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shade val="50000"/>
                <a:hueOff val="197078"/>
                <a:satOff val="-3093"/>
                <a:lumOff val="1729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вовремя </a:t>
          </a:r>
          <a:r>
            <a:rPr lang="ru-RU" sz="1400" b="1" kern="1200" dirty="0" smtClean="0">
              <a:solidFill>
                <a:schemeClr val="tx1"/>
              </a:solidFill>
            </a:rPr>
            <a:t>ликвидировать</a:t>
          </a:r>
          <a:r>
            <a:rPr lang="ru-RU" sz="1600" b="1" kern="1200" dirty="0" smtClean="0">
              <a:solidFill>
                <a:schemeClr val="tx1"/>
              </a:solidFill>
            </a:rPr>
            <a:t> пробелы</a:t>
          </a:r>
          <a:endParaRPr lang="ru-RU" sz="1600" b="1" kern="1200" dirty="0">
            <a:solidFill>
              <a:schemeClr val="tx1"/>
            </a:solidFill>
          </a:endParaRPr>
        </a:p>
      </dsp:txBody>
      <dsp:txXfrm rot="5400000">
        <a:off x="7328474" y="812800"/>
        <a:ext cx="1703167" cy="2438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130B0-E85F-4D4D-AE9A-0D0D1ECDE877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FD43C-ADB8-4191-A627-12B7A555625F}">
      <dsp:nvSpPr>
        <dsp:cNvPr id="0" name=""/>
        <dsp:cNvSpPr/>
      </dsp:nvSpPr>
      <dsp:spPr>
        <a:xfrm>
          <a:off x="460128" y="312440"/>
          <a:ext cx="7405564" cy="62520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Изучить научно- педагогический  материал по методике организации преподавания уроков на повторение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60128" y="312440"/>
        <a:ext cx="7405564" cy="625205"/>
      </dsp:txXfrm>
    </dsp:sp>
    <dsp:sp modelId="{92C4F352-08CE-4495-96C0-2FCCA682C62C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A2B11D-B86B-4BDC-8ACE-589571673393}">
      <dsp:nvSpPr>
        <dsp:cNvPr id="0" name=""/>
        <dsp:cNvSpPr/>
      </dsp:nvSpPr>
      <dsp:spPr>
        <a:xfrm>
          <a:off x="818573" y="1250411"/>
          <a:ext cx="7047120" cy="62520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220023"/>
                <a:satOff val="-2877"/>
                <a:lumOff val="1050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220023"/>
                <a:satOff val="-2877"/>
                <a:lumOff val="1050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220023"/>
              <a:satOff val="-2877"/>
              <a:lumOff val="10506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Изучить состояние обобщающего повторения в процессе работы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818573" y="1250411"/>
        <a:ext cx="7047120" cy="625205"/>
      </dsp:txXfrm>
    </dsp:sp>
    <dsp:sp modelId="{EC5CB03B-7834-498F-B90F-A5FD4244332C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220023"/>
              <a:satOff val="-2877"/>
              <a:lumOff val="105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447525-1742-4418-AF4F-7B3885BD4B6F}">
      <dsp:nvSpPr>
        <dsp:cNvPr id="0" name=""/>
        <dsp:cNvSpPr/>
      </dsp:nvSpPr>
      <dsp:spPr>
        <a:xfrm>
          <a:off x="818573" y="2188382"/>
          <a:ext cx="7047120" cy="62520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440046"/>
                <a:satOff val="-5754"/>
                <a:lumOff val="2101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440046"/>
                <a:satOff val="-5754"/>
                <a:lumOff val="21012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440046"/>
              <a:satOff val="-5754"/>
              <a:lumOff val="21012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Проанализировать виды обобщающего повторения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818573" y="2188382"/>
        <a:ext cx="7047120" cy="625205"/>
      </dsp:txXfrm>
    </dsp:sp>
    <dsp:sp modelId="{33609624-D72F-4AE3-88AF-F07C1C0A5731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440046"/>
              <a:satOff val="-5754"/>
              <a:lumOff val="2101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FC6160-CBA3-4706-8098-D74DDBA14F02}">
      <dsp:nvSpPr>
        <dsp:cNvPr id="0" name=""/>
        <dsp:cNvSpPr/>
      </dsp:nvSpPr>
      <dsp:spPr>
        <a:xfrm>
          <a:off x="460128" y="3126353"/>
          <a:ext cx="7405564" cy="62520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660070"/>
                <a:satOff val="-8631"/>
                <a:lumOff val="3151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660070"/>
                <a:satOff val="-8631"/>
                <a:lumOff val="3151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660070"/>
              <a:satOff val="-8631"/>
              <a:lumOff val="31518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Подобрать материал к итоговому повторению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60128" y="3126353"/>
        <a:ext cx="7405564" cy="625205"/>
      </dsp:txXfrm>
    </dsp:sp>
    <dsp:sp modelId="{8399C23E-D25B-4FE0-A2AA-8FC89B3C87F5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660070"/>
              <a:satOff val="-8631"/>
              <a:lumOff val="3151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A9166B-5FCD-43B0-BD9F-90510C1F1BE3}">
      <dsp:nvSpPr>
        <dsp:cNvPr id="0" name=""/>
        <dsp:cNvSpPr/>
      </dsp:nvSpPr>
      <dsp:spPr>
        <a:xfrm>
          <a:off x="527013" y="292"/>
          <a:ext cx="7910460" cy="719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отобрать материал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27013" y="292"/>
        <a:ext cx="7910460" cy="719132"/>
      </dsp:txXfrm>
    </dsp:sp>
    <dsp:sp modelId="{220257E8-7054-4591-BDB1-A255B2FC3DF9}">
      <dsp:nvSpPr>
        <dsp:cNvPr id="0" name=""/>
        <dsp:cNvSpPr/>
      </dsp:nvSpPr>
      <dsp:spPr>
        <a:xfrm>
          <a:off x="527013" y="719425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9D09580-8403-4305-97AE-F367D27D0F6A}">
      <dsp:nvSpPr>
        <dsp:cNvPr id="0" name=""/>
        <dsp:cNvSpPr/>
      </dsp:nvSpPr>
      <dsp:spPr>
        <a:xfrm>
          <a:off x="1643267" y="719425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19414"/>
                <a:satOff val="-254"/>
                <a:lumOff val="92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19414"/>
                <a:satOff val="-254"/>
                <a:lumOff val="927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19414"/>
              <a:satOff val="-254"/>
              <a:lumOff val="92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19414"/>
              <a:satOff val="-254"/>
              <a:lumOff val="927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54C53C-C340-451F-B3EC-9BC82F6516F8}">
      <dsp:nvSpPr>
        <dsp:cNvPr id="0" name=""/>
        <dsp:cNvSpPr/>
      </dsp:nvSpPr>
      <dsp:spPr>
        <a:xfrm>
          <a:off x="2759521" y="719425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38828"/>
                <a:satOff val="-508"/>
                <a:lumOff val="185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38828"/>
                <a:satOff val="-508"/>
                <a:lumOff val="1854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38828"/>
              <a:satOff val="-508"/>
              <a:lumOff val="185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38828"/>
              <a:satOff val="-508"/>
              <a:lumOff val="1854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1CDB59-B35B-42C8-91B3-CB67583DD686}">
      <dsp:nvSpPr>
        <dsp:cNvPr id="0" name=""/>
        <dsp:cNvSpPr/>
      </dsp:nvSpPr>
      <dsp:spPr>
        <a:xfrm>
          <a:off x="3875775" y="719425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58241"/>
                <a:satOff val="-762"/>
                <a:lumOff val="278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58241"/>
                <a:satOff val="-762"/>
                <a:lumOff val="2781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58241"/>
              <a:satOff val="-762"/>
              <a:lumOff val="278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58241"/>
              <a:satOff val="-762"/>
              <a:lumOff val="2781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BC01E4-A95F-4987-947B-347EED03904B}">
      <dsp:nvSpPr>
        <dsp:cNvPr id="0" name=""/>
        <dsp:cNvSpPr/>
      </dsp:nvSpPr>
      <dsp:spPr>
        <a:xfrm>
          <a:off x="4992029" y="719425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77655"/>
                <a:satOff val="-1015"/>
                <a:lumOff val="370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77655"/>
                <a:satOff val="-1015"/>
                <a:lumOff val="3708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77655"/>
              <a:satOff val="-1015"/>
              <a:lumOff val="370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77655"/>
              <a:satOff val="-1015"/>
              <a:lumOff val="3708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E0AC50-4E9E-44E8-A855-2B4F743EE1A6}">
      <dsp:nvSpPr>
        <dsp:cNvPr id="0" name=""/>
        <dsp:cNvSpPr/>
      </dsp:nvSpPr>
      <dsp:spPr>
        <a:xfrm>
          <a:off x="6108283" y="719425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97069"/>
                <a:satOff val="-1269"/>
                <a:lumOff val="463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97069"/>
                <a:satOff val="-1269"/>
                <a:lumOff val="4635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97069"/>
              <a:satOff val="-1269"/>
              <a:lumOff val="463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97069"/>
              <a:satOff val="-1269"/>
              <a:lumOff val="4635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841CA60-A350-49F6-A5EC-9C97E833F647}">
      <dsp:nvSpPr>
        <dsp:cNvPr id="0" name=""/>
        <dsp:cNvSpPr/>
      </dsp:nvSpPr>
      <dsp:spPr>
        <a:xfrm>
          <a:off x="7224536" y="719425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116483"/>
                <a:satOff val="-1523"/>
                <a:lumOff val="556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116483"/>
                <a:satOff val="-1523"/>
                <a:lumOff val="5562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116483"/>
              <a:satOff val="-1523"/>
              <a:lumOff val="556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116483"/>
              <a:satOff val="-1523"/>
              <a:lumOff val="5562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C80B74C-2467-46CD-A5A6-4CC69DE392CA}">
      <dsp:nvSpPr>
        <dsp:cNvPr id="0" name=""/>
        <dsp:cNvSpPr/>
      </dsp:nvSpPr>
      <dsp:spPr>
        <a:xfrm>
          <a:off x="527013" y="990438"/>
          <a:ext cx="7910460" cy="719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установить последовательность и время повторения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27013" y="990438"/>
        <a:ext cx="7910460" cy="719132"/>
      </dsp:txXfrm>
    </dsp:sp>
    <dsp:sp modelId="{7E815F3D-B837-4236-BD24-E8628C0A9A8D}">
      <dsp:nvSpPr>
        <dsp:cNvPr id="0" name=""/>
        <dsp:cNvSpPr/>
      </dsp:nvSpPr>
      <dsp:spPr>
        <a:xfrm>
          <a:off x="527013" y="1709570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135897"/>
                <a:satOff val="-1777"/>
                <a:lumOff val="648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135897"/>
                <a:satOff val="-1777"/>
                <a:lumOff val="6489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135897"/>
              <a:satOff val="-1777"/>
              <a:lumOff val="648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135897"/>
              <a:satOff val="-1777"/>
              <a:lumOff val="6489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754E66-8AC1-4798-9DDA-5D4141B10B4B}">
      <dsp:nvSpPr>
        <dsp:cNvPr id="0" name=""/>
        <dsp:cNvSpPr/>
      </dsp:nvSpPr>
      <dsp:spPr>
        <a:xfrm>
          <a:off x="1643267" y="1709570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155310"/>
                <a:satOff val="-2031"/>
                <a:lumOff val="741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155310"/>
                <a:satOff val="-2031"/>
                <a:lumOff val="741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155310"/>
              <a:satOff val="-2031"/>
              <a:lumOff val="741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155310"/>
              <a:satOff val="-2031"/>
              <a:lumOff val="7416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8CBD846-8DBD-4EB2-806A-FE42C68A1F5B}">
      <dsp:nvSpPr>
        <dsp:cNvPr id="0" name=""/>
        <dsp:cNvSpPr/>
      </dsp:nvSpPr>
      <dsp:spPr>
        <a:xfrm>
          <a:off x="2759521" y="1709570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174724"/>
                <a:satOff val="-2285"/>
                <a:lumOff val="834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174724"/>
                <a:satOff val="-2285"/>
                <a:lumOff val="8343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174724"/>
              <a:satOff val="-2285"/>
              <a:lumOff val="834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174724"/>
              <a:satOff val="-2285"/>
              <a:lumOff val="8343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29623E8-A559-4CF1-BAF9-CA9D3DD50749}">
      <dsp:nvSpPr>
        <dsp:cNvPr id="0" name=""/>
        <dsp:cNvSpPr/>
      </dsp:nvSpPr>
      <dsp:spPr>
        <a:xfrm>
          <a:off x="3875775" y="1709570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194138"/>
                <a:satOff val="-2539"/>
                <a:lumOff val="927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194138"/>
                <a:satOff val="-2539"/>
                <a:lumOff val="927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194138"/>
              <a:satOff val="-2539"/>
              <a:lumOff val="927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194138"/>
              <a:satOff val="-2539"/>
              <a:lumOff val="9270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8BE2D12-3572-4625-B3F5-8A3B34F3CA79}">
      <dsp:nvSpPr>
        <dsp:cNvPr id="0" name=""/>
        <dsp:cNvSpPr/>
      </dsp:nvSpPr>
      <dsp:spPr>
        <a:xfrm>
          <a:off x="4992029" y="1709570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213552"/>
                <a:satOff val="-2792"/>
                <a:lumOff val="1019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213552"/>
                <a:satOff val="-2792"/>
                <a:lumOff val="10197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213552"/>
              <a:satOff val="-2792"/>
              <a:lumOff val="1019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213552"/>
              <a:satOff val="-2792"/>
              <a:lumOff val="10197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F0C31DE-801A-4818-B0CF-A334383295E4}">
      <dsp:nvSpPr>
        <dsp:cNvPr id="0" name=""/>
        <dsp:cNvSpPr/>
      </dsp:nvSpPr>
      <dsp:spPr>
        <a:xfrm>
          <a:off x="6108283" y="1709570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232966"/>
                <a:satOff val="-3046"/>
                <a:lumOff val="1112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232966"/>
                <a:satOff val="-3046"/>
                <a:lumOff val="11124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232966"/>
              <a:satOff val="-3046"/>
              <a:lumOff val="1112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232966"/>
              <a:satOff val="-3046"/>
              <a:lumOff val="11124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E24DAF-1E96-4D35-9A86-E1A233E03ED1}">
      <dsp:nvSpPr>
        <dsp:cNvPr id="0" name=""/>
        <dsp:cNvSpPr/>
      </dsp:nvSpPr>
      <dsp:spPr>
        <a:xfrm>
          <a:off x="7224536" y="1709570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252380"/>
                <a:satOff val="-3300"/>
                <a:lumOff val="1205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252380"/>
                <a:satOff val="-3300"/>
                <a:lumOff val="12051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252380"/>
              <a:satOff val="-3300"/>
              <a:lumOff val="1205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252380"/>
              <a:satOff val="-3300"/>
              <a:lumOff val="12051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FA428B-C61E-4411-B347-C01ECBEEB634}">
      <dsp:nvSpPr>
        <dsp:cNvPr id="0" name=""/>
        <dsp:cNvSpPr/>
      </dsp:nvSpPr>
      <dsp:spPr>
        <a:xfrm>
          <a:off x="527013" y="1980583"/>
          <a:ext cx="7910460" cy="719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распределить отобранный материал по урокам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27013" y="1980583"/>
        <a:ext cx="7910460" cy="719132"/>
      </dsp:txXfrm>
    </dsp:sp>
    <dsp:sp modelId="{A9A14526-F8E2-40ED-9AE9-5FC420E9F0AC}">
      <dsp:nvSpPr>
        <dsp:cNvPr id="0" name=""/>
        <dsp:cNvSpPr/>
      </dsp:nvSpPr>
      <dsp:spPr>
        <a:xfrm>
          <a:off x="527013" y="2699716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271793"/>
                <a:satOff val="-3554"/>
                <a:lumOff val="1297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271793"/>
                <a:satOff val="-3554"/>
                <a:lumOff val="12978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271793"/>
              <a:satOff val="-3554"/>
              <a:lumOff val="1297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271793"/>
              <a:satOff val="-3554"/>
              <a:lumOff val="12978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F2015FC-365C-4CCD-A0BA-B99D639ED1A6}">
      <dsp:nvSpPr>
        <dsp:cNvPr id="0" name=""/>
        <dsp:cNvSpPr/>
      </dsp:nvSpPr>
      <dsp:spPr>
        <a:xfrm>
          <a:off x="1643267" y="2699716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291207"/>
                <a:satOff val="-3808"/>
                <a:lumOff val="1390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291207"/>
                <a:satOff val="-3808"/>
                <a:lumOff val="13905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291207"/>
              <a:satOff val="-3808"/>
              <a:lumOff val="1390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291207"/>
              <a:satOff val="-3808"/>
              <a:lumOff val="13905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375AC1-6E43-41C4-914E-A30F1DA1C170}">
      <dsp:nvSpPr>
        <dsp:cNvPr id="0" name=""/>
        <dsp:cNvSpPr/>
      </dsp:nvSpPr>
      <dsp:spPr>
        <a:xfrm>
          <a:off x="2759521" y="2699716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310621"/>
                <a:satOff val="-4062"/>
                <a:lumOff val="1483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310621"/>
                <a:satOff val="-4062"/>
                <a:lumOff val="14832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310621"/>
              <a:satOff val="-4062"/>
              <a:lumOff val="1483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310621"/>
              <a:satOff val="-4062"/>
              <a:lumOff val="14832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0BDE6F7-6559-4A7B-8269-4EC385A8E6AA}">
      <dsp:nvSpPr>
        <dsp:cNvPr id="0" name=""/>
        <dsp:cNvSpPr/>
      </dsp:nvSpPr>
      <dsp:spPr>
        <a:xfrm>
          <a:off x="3875775" y="2699716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330035"/>
                <a:satOff val="-4316"/>
                <a:lumOff val="1575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330035"/>
                <a:satOff val="-4316"/>
                <a:lumOff val="15759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330035"/>
              <a:satOff val="-4316"/>
              <a:lumOff val="1575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330035"/>
              <a:satOff val="-4316"/>
              <a:lumOff val="15759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51BF35C-E93D-4B6B-BD94-C94A4E3A5FBC}">
      <dsp:nvSpPr>
        <dsp:cNvPr id="0" name=""/>
        <dsp:cNvSpPr/>
      </dsp:nvSpPr>
      <dsp:spPr>
        <a:xfrm>
          <a:off x="4992029" y="2699716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349449"/>
                <a:satOff val="-4569"/>
                <a:lumOff val="1668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349449"/>
                <a:satOff val="-4569"/>
                <a:lumOff val="1668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349449"/>
              <a:satOff val="-4569"/>
              <a:lumOff val="1668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349449"/>
              <a:satOff val="-4569"/>
              <a:lumOff val="16686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BD9F93-11AC-43A6-98A5-1FCBF60CA156}">
      <dsp:nvSpPr>
        <dsp:cNvPr id="0" name=""/>
        <dsp:cNvSpPr/>
      </dsp:nvSpPr>
      <dsp:spPr>
        <a:xfrm>
          <a:off x="6108283" y="2699716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368862"/>
                <a:satOff val="-4823"/>
                <a:lumOff val="1761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368862"/>
                <a:satOff val="-4823"/>
                <a:lumOff val="17613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368862"/>
              <a:satOff val="-4823"/>
              <a:lumOff val="1761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368862"/>
              <a:satOff val="-4823"/>
              <a:lumOff val="17613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65B3D6-1C2A-4932-8AE7-0F70A3FEA239}">
      <dsp:nvSpPr>
        <dsp:cNvPr id="0" name=""/>
        <dsp:cNvSpPr/>
      </dsp:nvSpPr>
      <dsp:spPr>
        <a:xfrm>
          <a:off x="7224536" y="2699716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388276"/>
                <a:satOff val="-5077"/>
                <a:lumOff val="1854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388276"/>
                <a:satOff val="-5077"/>
                <a:lumOff val="1854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388276"/>
              <a:satOff val="-5077"/>
              <a:lumOff val="1854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388276"/>
              <a:satOff val="-5077"/>
              <a:lumOff val="18540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8D5BDCC-9EA9-4BCA-95CC-AE551191576A}">
      <dsp:nvSpPr>
        <dsp:cNvPr id="0" name=""/>
        <dsp:cNvSpPr/>
      </dsp:nvSpPr>
      <dsp:spPr>
        <a:xfrm>
          <a:off x="527013" y="2970729"/>
          <a:ext cx="7910460" cy="719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установить формы и методы для осуществления повторения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27013" y="2970729"/>
        <a:ext cx="7910460" cy="719132"/>
      </dsp:txXfrm>
    </dsp:sp>
    <dsp:sp modelId="{C4F60E1F-92F7-497B-ABEF-3216DC7B4D4C}">
      <dsp:nvSpPr>
        <dsp:cNvPr id="0" name=""/>
        <dsp:cNvSpPr/>
      </dsp:nvSpPr>
      <dsp:spPr>
        <a:xfrm>
          <a:off x="527013" y="3689861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407690"/>
                <a:satOff val="-5331"/>
                <a:lumOff val="1946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407690"/>
                <a:satOff val="-5331"/>
                <a:lumOff val="19467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407690"/>
              <a:satOff val="-5331"/>
              <a:lumOff val="1946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407690"/>
              <a:satOff val="-5331"/>
              <a:lumOff val="19467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C1F6A0-C589-4D6D-AE03-A468BDE31F0F}">
      <dsp:nvSpPr>
        <dsp:cNvPr id="0" name=""/>
        <dsp:cNvSpPr/>
      </dsp:nvSpPr>
      <dsp:spPr>
        <a:xfrm>
          <a:off x="1643267" y="3689861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427104"/>
                <a:satOff val="-5585"/>
                <a:lumOff val="2039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427104"/>
                <a:satOff val="-5585"/>
                <a:lumOff val="20394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427104"/>
              <a:satOff val="-5585"/>
              <a:lumOff val="2039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427104"/>
              <a:satOff val="-5585"/>
              <a:lumOff val="20394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0F20CE-D41A-4058-8F4E-B84BC2C4754D}">
      <dsp:nvSpPr>
        <dsp:cNvPr id="0" name=""/>
        <dsp:cNvSpPr/>
      </dsp:nvSpPr>
      <dsp:spPr>
        <a:xfrm>
          <a:off x="2759521" y="3689861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446518"/>
                <a:satOff val="-5839"/>
                <a:lumOff val="2132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446518"/>
                <a:satOff val="-5839"/>
                <a:lumOff val="21321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446518"/>
              <a:satOff val="-5839"/>
              <a:lumOff val="2132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446518"/>
              <a:satOff val="-5839"/>
              <a:lumOff val="21321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B9EB5A-BAB4-45BF-96D4-3EDD13B81A35}">
      <dsp:nvSpPr>
        <dsp:cNvPr id="0" name=""/>
        <dsp:cNvSpPr/>
      </dsp:nvSpPr>
      <dsp:spPr>
        <a:xfrm>
          <a:off x="3875775" y="3689861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465931"/>
                <a:satOff val="-6092"/>
                <a:lumOff val="2224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465931"/>
                <a:satOff val="-6092"/>
                <a:lumOff val="22248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465931"/>
              <a:satOff val="-6092"/>
              <a:lumOff val="2224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465931"/>
              <a:satOff val="-6092"/>
              <a:lumOff val="22248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93B1DE7-1048-446D-A425-562E8D74EE55}">
      <dsp:nvSpPr>
        <dsp:cNvPr id="0" name=""/>
        <dsp:cNvSpPr/>
      </dsp:nvSpPr>
      <dsp:spPr>
        <a:xfrm>
          <a:off x="4992029" y="3689861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485345"/>
                <a:satOff val="-6346"/>
                <a:lumOff val="2317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485345"/>
                <a:satOff val="-6346"/>
                <a:lumOff val="23175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485345"/>
              <a:satOff val="-6346"/>
              <a:lumOff val="2317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485345"/>
              <a:satOff val="-6346"/>
              <a:lumOff val="23175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6F9451D-BF31-4D46-8B90-6FD7FD904197}">
      <dsp:nvSpPr>
        <dsp:cNvPr id="0" name=""/>
        <dsp:cNvSpPr/>
      </dsp:nvSpPr>
      <dsp:spPr>
        <a:xfrm>
          <a:off x="6108283" y="3689861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504759"/>
                <a:satOff val="-6600"/>
                <a:lumOff val="2410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504759"/>
                <a:satOff val="-6600"/>
                <a:lumOff val="24102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504759"/>
              <a:satOff val="-6600"/>
              <a:lumOff val="2410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504759"/>
              <a:satOff val="-6600"/>
              <a:lumOff val="24102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C3B9A99-4B8D-4660-942B-1621D0BFA3A1}">
      <dsp:nvSpPr>
        <dsp:cNvPr id="0" name=""/>
        <dsp:cNvSpPr/>
      </dsp:nvSpPr>
      <dsp:spPr>
        <a:xfrm>
          <a:off x="7224536" y="3689861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524173"/>
                <a:satOff val="-6854"/>
                <a:lumOff val="2502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524173"/>
                <a:satOff val="-6854"/>
                <a:lumOff val="25029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524173"/>
              <a:satOff val="-6854"/>
              <a:lumOff val="2502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524173"/>
              <a:satOff val="-6854"/>
              <a:lumOff val="25029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730361B-E309-4F11-BAA5-3632681EC012}">
      <dsp:nvSpPr>
        <dsp:cNvPr id="0" name=""/>
        <dsp:cNvSpPr/>
      </dsp:nvSpPr>
      <dsp:spPr>
        <a:xfrm>
          <a:off x="527013" y="3960874"/>
          <a:ext cx="7910460" cy="719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учитывать</a:t>
          </a:r>
          <a:r>
            <a:rPr lang="ru-RU" sz="2800" kern="1200" dirty="0" smtClean="0"/>
            <a:t> </a:t>
          </a:r>
          <a:r>
            <a:rPr lang="ru-RU" sz="2000" kern="1200" dirty="0" smtClean="0"/>
            <a:t>и свойство памяти</a:t>
          </a:r>
          <a:endParaRPr lang="ru-RU" sz="2000" kern="1200" dirty="0"/>
        </a:p>
      </dsp:txBody>
      <dsp:txXfrm>
        <a:off x="527013" y="3960874"/>
        <a:ext cx="7910460" cy="719132"/>
      </dsp:txXfrm>
    </dsp:sp>
    <dsp:sp modelId="{2F6C43CB-2147-4F92-B30D-84C2B04CAA93}">
      <dsp:nvSpPr>
        <dsp:cNvPr id="0" name=""/>
        <dsp:cNvSpPr/>
      </dsp:nvSpPr>
      <dsp:spPr>
        <a:xfrm>
          <a:off x="527013" y="4680007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543587"/>
                <a:satOff val="-7108"/>
                <a:lumOff val="2595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543587"/>
                <a:satOff val="-7108"/>
                <a:lumOff val="2595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543587"/>
              <a:satOff val="-7108"/>
              <a:lumOff val="2595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543587"/>
              <a:satOff val="-7108"/>
              <a:lumOff val="25956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EE819E-7F9B-4C04-A6F0-AE929ABB33CF}">
      <dsp:nvSpPr>
        <dsp:cNvPr id="0" name=""/>
        <dsp:cNvSpPr/>
      </dsp:nvSpPr>
      <dsp:spPr>
        <a:xfrm>
          <a:off x="1643267" y="4680007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563001"/>
                <a:satOff val="-7362"/>
                <a:lumOff val="2688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563001"/>
                <a:satOff val="-7362"/>
                <a:lumOff val="26883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563001"/>
              <a:satOff val="-7362"/>
              <a:lumOff val="2688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563001"/>
              <a:satOff val="-7362"/>
              <a:lumOff val="26883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5C11D2B-B1A0-44D3-AD5B-E0BD89CC4433}">
      <dsp:nvSpPr>
        <dsp:cNvPr id="0" name=""/>
        <dsp:cNvSpPr/>
      </dsp:nvSpPr>
      <dsp:spPr>
        <a:xfrm>
          <a:off x="2759521" y="4680007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582414"/>
                <a:satOff val="-7616"/>
                <a:lumOff val="2781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582414"/>
                <a:satOff val="-7616"/>
                <a:lumOff val="2781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582414"/>
              <a:satOff val="-7616"/>
              <a:lumOff val="2781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582414"/>
              <a:satOff val="-7616"/>
              <a:lumOff val="27810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A95E1C0-E656-4BB5-8D2B-759121F2B1FB}">
      <dsp:nvSpPr>
        <dsp:cNvPr id="0" name=""/>
        <dsp:cNvSpPr/>
      </dsp:nvSpPr>
      <dsp:spPr>
        <a:xfrm>
          <a:off x="3875775" y="4680007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601828"/>
                <a:satOff val="-7869"/>
                <a:lumOff val="2873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601828"/>
                <a:satOff val="-7869"/>
                <a:lumOff val="28737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601828"/>
              <a:satOff val="-7869"/>
              <a:lumOff val="2873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601828"/>
              <a:satOff val="-7869"/>
              <a:lumOff val="28737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4F265B-153E-4E8A-A181-3E917A0B9F04}">
      <dsp:nvSpPr>
        <dsp:cNvPr id="0" name=""/>
        <dsp:cNvSpPr/>
      </dsp:nvSpPr>
      <dsp:spPr>
        <a:xfrm>
          <a:off x="4992029" y="4680007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621242"/>
                <a:satOff val="-8123"/>
                <a:lumOff val="2966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621242"/>
                <a:satOff val="-8123"/>
                <a:lumOff val="29664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621242"/>
              <a:satOff val="-8123"/>
              <a:lumOff val="296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621242"/>
              <a:satOff val="-8123"/>
              <a:lumOff val="29664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52BB2C9-98AE-4A27-A229-62A58106B375}">
      <dsp:nvSpPr>
        <dsp:cNvPr id="0" name=""/>
        <dsp:cNvSpPr/>
      </dsp:nvSpPr>
      <dsp:spPr>
        <a:xfrm>
          <a:off x="6108283" y="4680007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640656"/>
                <a:satOff val="-8377"/>
                <a:lumOff val="3059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640656"/>
                <a:satOff val="-8377"/>
                <a:lumOff val="30591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640656"/>
              <a:satOff val="-8377"/>
              <a:lumOff val="3059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640656"/>
              <a:satOff val="-8377"/>
              <a:lumOff val="30591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CFD3027-2EA7-47AB-B848-D9E0EAB142EE}">
      <dsp:nvSpPr>
        <dsp:cNvPr id="0" name=""/>
        <dsp:cNvSpPr/>
      </dsp:nvSpPr>
      <dsp:spPr>
        <a:xfrm>
          <a:off x="7224536" y="4680007"/>
          <a:ext cx="1054728" cy="17578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80000"/>
                <a:hueOff val="660070"/>
                <a:satOff val="-8631"/>
                <a:lumOff val="3151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660070"/>
                <a:satOff val="-8631"/>
                <a:lumOff val="31518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80000"/>
              <a:hueOff val="660070"/>
              <a:satOff val="-8631"/>
              <a:lumOff val="3151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80000"/>
              <a:hueOff val="660070"/>
              <a:satOff val="-8631"/>
              <a:lumOff val="31518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E637D-C441-47CD-80BE-D5918DDAD594}">
      <dsp:nvSpPr>
        <dsp:cNvPr id="0" name=""/>
        <dsp:cNvSpPr/>
      </dsp:nvSpPr>
      <dsp:spPr>
        <a:xfrm>
          <a:off x="0" y="0"/>
          <a:ext cx="4320480" cy="432048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236131-2EE3-4D78-98B7-2DF4F1911261}">
      <dsp:nvSpPr>
        <dsp:cNvPr id="0" name=""/>
        <dsp:cNvSpPr/>
      </dsp:nvSpPr>
      <dsp:spPr>
        <a:xfrm>
          <a:off x="2160240" y="0"/>
          <a:ext cx="6372696" cy="43204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u="none" kern="1200" dirty="0" smtClean="0"/>
            <a:t>формирование устойчивых навыков в записи  кратких ответов</a:t>
          </a:r>
          <a:endParaRPr lang="ru-RU" sz="2000" i="0" u="none" kern="1200" dirty="0"/>
        </a:p>
      </dsp:txBody>
      <dsp:txXfrm>
        <a:off x="2160240" y="0"/>
        <a:ext cx="6372696" cy="1296146"/>
      </dsp:txXfrm>
    </dsp:sp>
    <dsp:sp modelId="{A05255C1-78B1-4FA3-A0C8-15FE9E3E829E}">
      <dsp:nvSpPr>
        <dsp:cNvPr id="0" name=""/>
        <dsp:cNvSpPr/>
      </dsp:nvSpPr>
      <dsp:spPr>
        <a:xfrm>
          <a:off x="756085" y="1296146"/>
          <a:ext cx="2808309" cy="280830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330035"/>
                <a:satOff val="-4316"/>
                <a:lumOff val="1575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330035"/>
                <a:satOff val="-4316"/>
                <a:lumOff val="1575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974C20-565C-4E37-8385-8062957A254B}">
      <dsp:nvSpPr>
        <dsp:cNvPr id="0" name=""/>
        <dsp:cNvSpPr/>
      </dsp:nvSpPr>
      <dsp:spPr>
        <a:xfrm>
          <a:off x="2160240" y="1296146"/>
          <a:ext cx="6372696" cy="28083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330035"/>
              <a:satOff val="-4316"/>
              <a:lumOff val="1575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u="none" kern="1200" dirty="0" smtClean="0"/>
            <a:t>закрепление умений и навыков по решению заданий, на уровне, позволяющем решить эти задачи абсолютному большинству выпускников текущего года</a:t>
          </a:r>
          <a:endParaRPr lang="ru-RU" sz="2000" i="0" u="none" kern="1200" dirty="0"/>
        </a:p>
      </dsp:txBody>
      <dsp:txXfrm>
        <a:off x="2160240" y="1296146"/>
        <a:ext cx="6372696" cy="1296142"/>
      </dsp:txXfrm>
    </dsp:sp>
    <dsp:sp modelId="{48F6E976-6564-4D56-AF19-8C21087492A3}">
      <dsp:nvSpPr>
        <dsp:cNvPr id="0" name=""/>
        <dsp:cNvSpPr/>
      </dsp:nvSpPr>
      <dsp:spPr>
        <a:xfrm>
          <a:off x="1512168" y="2592289"/>
          <a:ext cx="1296142" cy="129614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660070"/>
                <a:satOff val="-8631"/>
                <a:lumOff val="3151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80000"/>
                <a:hueOff val="660070"/>
                <a:satOff val="-8631"/>
                <a:lumOff val="3151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95038A-9609-4E16-8B3A-878C34D8BBA8}">
      <dsp:nvSpPr>
        <dsp:cNvPr id="0" name=""/>
        <dsp:cNvSpPr/>
      </dsp:nvSpPr>
      <dsp:spPr>
        <a:xfrm>
          <a:off x="2160240" y="2592289"/>
          <a:ext cx="6372696" cy="12961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660070"/>
              <a:satOff val="-8631"/>
              <a:lumOff val="3151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u="none" kern="1200" dirty="0" smtClean="0"/>
            <a:t>активное включение задач нового вида в разряд базовых, позволяющих слабоуспевающим учащимся для преодоления заявленного порога успешности</a:t>
          </a:r>
          <a:endParaRPr lang="ru-RU" sz="2000" i="0" u="none" kern="1200" dirty="0"/>
        </a:p>
      </dsp:txBody>
      <dsp:txXfrm>
        <a:off x="2160240" y="2592289"/>
        <a:ext cx="6372696" cy="1296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7E33-7CCB-48D6-B19C-02F3072E426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9B0-B5A8-4D6D-9857-7A56B28488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7E33-7CCB-48D6-B19C-02F3072E426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9B0-B5A8-4D6D-9857-7A56B28488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7E33-7CCB-48D6-B19C-02F3072E426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9B0-B5A8-4D6D-9857-7A56B284880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7E33-7CCB-48D6-B19C-02F3072E426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9B0-B5A8-4D6D-9857-7A56B284880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7E33-7CCB-48D6-B19C-02F3072E426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9B0-B5A8-4D6D-9857-7A56B28488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7E33-7CCB-48D6-B19C-02F3072E426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9B0-B5A8-4D6D-9857-7A56B284880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7E33-7CCB-48D6-B19C-02F3072E426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9B0-B5A8-4D6D-9857-7A56B28488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7E33-7CCB-48D6-B19C-02F3072E426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9B0-B5A8-4D6D-9857-7A56B28488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7E33-7CCB-48D6-B19C-02F3072E426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9B0-B5A8-4D6D-9857-7A56B28488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7E33-7CCB-48D6-B19C-02F3072E426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9B0-B5A8-4D6D-9857-7A56B284880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7E33-7CCB-48D6-B19C-02F3072E426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A9B0-B5A8-4D6D-9857-7A56B284880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7147E33-7CCB-48D6-B19C-02F3072E4265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F8A9B0-B5A8-4D6D-9857-7A56B284880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/>
              <a:t>«Система работы учителя информатики по подготовке школьников к решению задач по теме «Алгебра логики» в курсе информатики для обучающихся 9 классов»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411760" y="4581128"/>
            <a:ext cx="6400800" cy="147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>
                <a:solidFill>
                  <a:schemeClr val="tx1"/>
                </a:solidFill>
              </a:rPr>
              <a:t>Учитель информатики МОУ «СОШ № 56 УИМ»</a:t>
            </a:r>
          </a:p>
          <a:p>
            <a:r>
              <a:rPr lang="ru-RU" b="1" smtClean="0">
                <a:solidFill>
                  <a:schemeClr val="tx1"/>
                </a:solidFill>
              </a:rPr>
              <a:t>Гузаева Мария Юрьевна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26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04664"/>
            <a:ext cx="8412473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095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844824"/>
            <a:ext cx="7812856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необходимо решить</a:t>
            </a:r>
            <a:r>
              <a:rPr lang="ru-RU" dirty="0"/>
              <a:t> </a:t>
            </a:r>
            <a:r>
              <a:rPr lang="ru-RU" b="1" dirty="0"/>
              <a:t>задачи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Организации обобщающего повторения при изучении темы Алгебра логики и повышении процента решаемости задач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43777793"/>
              </p:ext>
            </p:extLst>
          </p:nvPr>
        </p:nvGraphicFramePr>
        <p:xfrm>
          <a:off x="323528" y="2708920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941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При планировании повторения необходимо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37694252"/>
              </p:ext>
            </p:extLst>
          </p:nvPr>
        </p:nvGraphicFramePr>
        <p:xfrm>
          <a:off x="180510" y="1582373"/>
          <a:ext cx="8964488" cy="485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1131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276872"/>
            <a:ext cx="7408333" cy="4209331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Первое требование</a:t>
            </a:r>
            <a:r>
              <a:rPr lang="ru-RU" dirty="0"/>
              <a:t> к организации повторения, исходящее из его целей, это определение времени: когда повторять?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Оно </a:t>
            </a:r>
            <a:r>
              <a:rPr lang="ru-RU" dirty="0"/>
              <a:t>должно осуществляться по принципу: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Учить новое, повторяя , и повторять, изучая новое» (</a:t>
            </a:r>
            <a:r>
              <a:rPr lang="ru-RU" dirty="0" err="1"/>
              <a:t>В.П.Вахтеров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tx1"/>
                </a:solidFill>
              </a:rPr>
              <a:t>Требования к повторению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78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Второе требование</a:t>
            </a:r>
            <a:r>
              <a:rPr lang="ru-RU" dirty="0"/>
              <a:t> к организации повторения должно отвечать на вопрос: Что повторять?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1.Не следует повторять всё ранее пройденное.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2.Выделять для повторения такие темы и вопросы, которые по трудности своей недостаточно прочно усваиваются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3.Выделять для повторения надо то, что необходимо обобщить, углубить и систематизировать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4.Не следует повторять всё в одинаковой степени.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Требования к повторению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191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Третье требование</a:t>
            </a:r>
            <a:r>
              <a:rPr lang="ru-RU" dirty="0"/>
              <a:t> к организации повторения информатики должно отвечать на вопрос, как повторять, то есть осветить те методы и приёмы, которыми должно осуществляться повторение.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Методы </a:t>
            </a:r>
            <a:r>
              <a:rPr lang="ru-RU" dirty="0"/>
              <a:t>и приёмы повторения должны находиться в тесной связи с видами повторения.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повторении необходимо применять различные приёмы и методы, сделать повторение интересным путём внесения, как в повторяемый материал, так и в методы изучения некоторых элементов новизны.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Требования к повторению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631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132856"/>
            <a:ext cx="7956872" cy="4320480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Повторение пройденного в начале года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Текущее повторение пройденного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в ходе изучения темы Алгебра логики </a:t>
            </a:r>
            <a:r>
              <a:rPr lang="ru-RU" dirty="0" smtClean="0"/>
              <a:t>организовать </a:t>
            </a:r>
            <a:r>
              <a:rPr lang="ru-RU" dirty="0"/>
              <a:t>текущее повторение мне помогают  элективные курсы и спецкурсы.</a:t>
            </a:r>
          </a:p>
          <a:p>
            <a:pPr marL="0" indent="0">
              <a:buNone/>
            </a:pPr>
            <a:r>
              <a:rPr lang="ru-RU" b="1" dirty="0" err="1" smtClean="0"/>
              <a:t>Фгос</a:t>
            </a:r>
            <a:r>
              <a:rPr lang="ru-RU" b="1" dirty="0" smtClean="0"/>
              <a:t> по информатике</a:t>
            </a:r>
          </a:p>
          <a:p>
            <a:pPr marL="0" indent="0">
              <a:buNone/>
            </a:pPr>
            <a:r>
              <a:rPr lang="ru-RU" b="1" dirty="0" smtClean="0"/>
              <a:t>Дополнительный час «Сложные вопросы информатики»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>
                <a:solidFill>
                  <a:schemeClr val="tx1"/>
                </a:solidFill>
              </a:rPr>
              <a:t>В</a:t>
            </a:r>
            <a:r>
              <a:rPr lang="ru-RU" sz="2400" i="1" dirty="0" smtClean="0">
                <a:solidFill>
                  <a:schemeClr val="tx1"/>
                </a:solidFill>
              </a:rPr>
              <a:t>иды </a:t>
            </a:r>
            <a:r>
              <a:rPr lang="ru-RU" sz="2400" i="1" dirty="0">
                <a:solidFill>
                  <a:schemeClr val="tx1"/>
                </a:solidFill>
              </a:rPr>
              <a:t>повторения изученного </a:t>
            </a:r>
            <a:r>
              <a:rPr lang="ru-RU" sz="2400" i="1" dirty="0" smtClean="0">
                <a:solidFill>
                  <a:schemeClr val="tx1"/>
                </a:solidFill>
              </a:rPr>
              <a:t>материала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37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132856"/>
            <a:ext cx="8532936" cy="43204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Сопутствующие повторение</a:t>
            </a:r>
            <a:r>
              <a:rPr lang="ru-RU" dirty="0"/>
              <a:t> не вносится в календарные планы, для него не выделяется специальное время, но оно является органической частью каждого урока.</a:t>
            </a:r>
          </a:p>
          <a:p>
            <a:pPr marL="0" indent="0">
              <a:buNone/>
            </a:pPr>
            <a:r>
              <a:rPr lang="ru-RU" b="1" dirty="0"/>
              <a:t>Тематическое повторение.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 процессе работы над математическим материалом особенно большое значение приобретает повторение каждой законченной темы целого раздела курса.</a:t>
            </a:r>
          </a:p>
          <a:p>
            <a:pPr marL="0" indent="0">
              <a:buNone/>
            </a:pPr>
            <a:r>
              <a:rPr lang="ru-RU" b="1" dirty="0"/>
              <a:t>Заключительное повторение.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Повторение, </a:t>
            </a:r>
            <a:r>
              <a:rPr lang="ru-RU" dirty="0" smtClean="0"/>
              <a:t>приводящееся </a:t>
            </a:r>
            <a:r>
              <a:rPr lang="ru-RU" dirty="0"/>
              <a:t>на завершающем  этапе изучения основных вопросов курса информатики и осуществляемое в логической связи с изучением учебного материала по данному разделу или курсу в целом, называется заключительным или итоговым повторением.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tx1"/>
                </a:solidFill>
              </a:rPr>
              <a:t>Виды </a:t>
            </a:r>
            <a:r>
              <a:rPr lang="ru-RU" sz="3200" i="1" dirty="0">
                <a:solidFill>
                  <a:schemeClr val="tx1"/>
                </a:solidFill>
              </a:rPr>
              <a:t>повторения изученного </a:t>
            </a:r>
            <a:r>
              <a:rPr lang="ru-RU" sz="3200" i="1" dirty="0" smtClean="0">
                <a:solidFill>
                  <a:schemeClr val="tx1"/>
                </a:solidFill>
              </a:rPr>
              <a:t>материала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899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132856"/>
            <a:ext cx="8532936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Работу </a:t>
            </a:r>
            <a:r>
              <a:rPr lang="ru-RU" b="1" i="1" dirty="0" smtClean="0"/>
              <a:t>в изучении </a:t>
            </a:r>
            <a:r>
              <a:rPr lang="ru-RU" b="1" i="1" dirty="0"/>
              <a:t>темы Алгебра логики </a:t>
            </a:r>
            <a:r>
              <a:rPr lang="ru-RU" dirty="0" smtClean="0"/>
              <a:t>целесообразно </a:t>
            </a:r>
            <a:r>
              <a:rPr lang="ru-RU" dirty="0"/>
              <a:t>начинать со знакомства школьников с требованиями, предъявляемыми к их </a:t>
            </a:r>
            <a:r>
              <a:rPr lang="ru-RU" dirty="0" smtClean="0"/>
              <a:t>информационной подготовке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течение учебного года они имеют возможность сверять свои достижения с этими требованиями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Это готовит учеников к </a:t>
            </a:r>
            <a:r>
              <a:rPr lang="ru-RU" dirty="0" smtClean="0"/>
              <a:t>успешному </a:t>
            </a:r>
            <a:r>
              <a:rPr lang="ru-RU" b="1" i="1" dirty="0" smtClean="0"/>
              <a:t>усвоению темы </a:t>
            </a:r>
            <a:r>
              <a:rPr lang="ru-RU" b="1" i="1" dirty="0"/>
              <a:t>Алгебра логики </a:t>
            </a:r>
            <a:r>
              <a:rPr lang="ru-RU" dirty="0" smtClean="0"/>
              <a:t>и </a:t>
            </a:r>
            <a:r>
              <a:rPr lang="ru-RU" dirty="0"/>
              <a:t>успешному обучению в вузе.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tx1"/>
                </a:solidFill>
              </a:rPr>
              <a:t>Виды </a:t>
            </a:r>
            <a:r>
              <a:rPr lang="ru-RU" sz="3200" i="1" dirty="0">
                <a:solidFill>
                  <a:schemeClr val="tx1"/>
                </a:solidFill>
              </a:rPr>
              <a:t>повторения изученного </a:t>
            </a:r>
            <a:r>
              <a:rPr lang="ru-RU" sz="3200" i="1" dirty="0" smtClean="0">
                <a:solidFill>
                  <a:schemeClr val="tx1"/>
                </a:solidFill>
              </a:rPr>
              <a:t>материала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249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284171"/>
              </p:ext>
            </p:extLst>
          </p:nvPr>
        </p:nvGraphicFramePr>
        <p:xfrm>
          <a:off x="251520" y="2132856"/>
          <a:ext cx="85329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 Для  успешного выполнения  изучения темы Алгебра логики  по информатике актуальными становятся следующие методические задачи</a:t>
            </a:r>
          </a:p>
        </p:txBody>
      </p:sp>
    </p:spTree>
    <p:extLst>
      <p:ext uri="{BB962C8B-B14F-4D97-AF65-F5344CB8AC3E}">
        <p14:creationId xmlns:p14="http://schemas.microsoft.com/office/powerpoint/2010/main" val="282264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46492"/>
              </p:ext>
            </p:extLst>
          </p:nvPr>
        </p:nvGraphicFramePr>
        <p:xfrm>
          <a:off x="107504" y="1956636"/>
          <a:ext cx="7408333" cy="43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предмета</a:t>
            </a:r>
            <a:endParaRPr lang="ru-RU" dirty="0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7596336" y="2708920"/>
            <a:ext cx="1547664" cy="26642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Отработка вопросов специфики предмета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69945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Приемы при подготовке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2067" y="1556792"/>
            <a:ext cx="7588365" cy="504056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Устный счет – один из важных приемов при </a:t>
            </a:r>
            <a:r>
              <a:rPr lang="ru-RU" b="1" i="1" dirty="0" smtClean="0"/>
              <a:t>обучении </a:t>
            </a:r>
            <a:r>
              <a:rPr lang="ru-RU" b="1" i="1" dirty="0"/>
              <a:t>информатике</a:t>
            </a:r>
            <a:r>
              <a:rPr lang="ru-RU" b="1" i="1" dirty="0" smtClean="0"/>
              <a:t>.</a:t>
            </a:r>
          </a:p>
          <a:p>
            <a:endParaRPr lang="ru-RU" dirty="0"/>
          </a:p>
          <a:p>
            <a:r>
              <a:rPr lang="ru-RU" dirty="0"/>
              <a:t>Важность и необходимость устных упражнений велика в формировании вычислительных навыков и в совершенствовании знаний по нумерации, и в развитии личностных качеств ученика. Создание определённой системы повторения ранее изученного материала дает учащимся возможность усвоения знаний на уровне автоматического навыка.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Для достижения правильности и беглости устных вычислений, преобразований, решения задач в течение всех лет обучения в среднем и старшем звене на каждом уроке </a:t>
            </a:r>
            <a:r>
              <a:rPr lang="ru-RU" dirty="0" smtClean="0"/>
              <a:t> проводим упражнения </a:t>
            </a:r>
            <a:r>
              <a:rPr lang="ru-RU" dirty="0"/>
              <a:t>в устных вычислениях, предусмотренных </a:t>
            </a:r>
            <a:r>
              <a:rPr lang="ru-RU" dirty="0" smtClean="0"/>
              <a:t>программой.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89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Устные упражнения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52828478"/>
              </p:ext>
            </p:extLst>
          </p:nvPr>
        </p:nvGraphicFramePr>
        <p:xfrm>
          <a:off x="323528" y="1988840"/>
          <a:ext cx="7920880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7284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Устные упражнения имеют свои задачи: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602358"/>
              </p:ext>
            </p:extLst>
          </p:nvPr>
        </p:nvGraphicFramePr>
        <p:xfrm>
          <a:off x="323528" y="1916832"/>
          <a:ext cx="8352928" cy="485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181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r>
              <a:rPr lang="ru-RU" dirty="0"/>
              <a:t>Информатика – наука интересная и сложная, поэтому нельзя упускать ни одной возможности, чтобы сделать ее более доступной. </a:t>
            </a:r>
          </a:p>
          <a:p>
            <a:r>
              <a:rPr lang="ru-RU" dirty="0"/>
              <a:t>Возрастание роли информатики в современной жизни привело к тому, что для адаптации в современном обществе и активному участию в нем необходимо быть </a:t>
            </a:r>
            <a:r>
              <a:rPr lang="ru-RU" dirty="0" smtClean="0"/>
              <a:t>информационно </a:t>
            </a:r>
            <a:r>
              <a:rPr lang="ru-RU" dirty="0"/>
              <a:t>грамотным человеком.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733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847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056282"/>
              </p:ext>
            </p:extLst>
          </p:nvPr>
        </p:nvGraphicFramePr>
        <p:xfrm>
          <a:off x="395536" y="2132856"/>
          <a:ext cx="8280919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Подготовка </a:t>
            </a:r>
            <a:r>
              <a:rPr lang="ru-RU" dirty="0" smtClean="0">
                <a:solidFill>
                  <a:schemeClr val="tx1"/>
                </a:solidFill>
              </a:rPr>
              <a:t>в рамках предмета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43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409471"/>
              </p:ext>
            </p:extLst>
          </p:nvPr>
        </p:nvGraphicFramePr>
        <p:xfrm>
          <a:off x="395536" y="620688"/>
          <a:ext cx="8568952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7742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844824"/>
            <a:ext cx="7812856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целенаправленности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сознательности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активности </a:t>
            </a:r>
            <a:r>
              <a:rPr lang="ru-RU" dirty="0"/>
              <a:t>и </a:t>
            </a:r>
            <a:r>
              <a:rPr lang="ru-RU" dirty="0" smtClean="0"/>
              <a:t>самостоятельности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регулярности </a:t>
            </a:r>
            <a:r>
              <a:rPr lang="ru-RU" dirty="0"/>
              <a:t>и </a:t>
            </a:r>
            <a:r>
              <a:rPr lang="ru-RU" dirty="0" smtClean="0"/>
              <a:t>систематичности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проблемности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прочности </a:t>
            </a:r>
            <a:r>
              <a:rPr lang="ru-RU" dirty="0"/>
              <a:t>и </a:t>
            </a:r>
            <a:r>
              <a:rPr lang="ru-RU" dirty="0" smtClean="0"/>
              <a:t>системности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д</a:t>
            </a:r>
            <a:r>
              <a:rPr lang="ru-RU" dirty="0" smtClean="0"/>
              <a:t>оступности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дифференциации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индивидуализации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tx1"/>
                </a:solidFill>
              </a:rPr>
              <a:t>Организация обобщающе-систематизирующего заключительного повторения в ходе изучения темы Алгебра логики </a:t>
            </a:r>
          </a:p>
        </p:txBody>
      </p:sp>
    </p:spTree>
    <p:extLst>
      <p:ext uri="{BB962C8B-B14F-4D97-AF65-F5344CB8AC3E}">
        <p14:creationId xmlns:p14="http://schemas.microsoft.com/office/powerpoint/2010/main" val="309569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844824"/>
            <a:ext cx="7812856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повторение учебного материала по информатике осуществляется во всей системе учебного процесса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tx1"/>
                </a:solidFill>
              </a:rPr>
              <a:t>Организация обобщающе-систематизирующего заключительного повторения в ходе изучения темы Алгебра логики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77992564"/>
              </p:ext>
            </p:extLst>
          </p:nvPr>
        </p:nvGraphicFramePr>
        <p:xfrm>
          <a:off x="323528" y="2708920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6256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844824"/>
            <a:ext cx="7812856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необходимость формирования у выпускников следующих умений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tx1"/>
                </a:solidFill>
              </a:rPr>
              <a:t>Организация обобщающе-систематизирующего заключительного повторения в ходе изучения темы Алгебра логики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84787340"/>
              </p:ext>
            </p:extLst>
          </p:nvPr>
        </p:nvGraphicFramePr>
        <p:xfrm>
          <a:off x="323528" y="2708920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7015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844824"/>
            <a:ext cx="7812856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даёт возможность и ученику, и учителю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Индивидуально-ориентированная система </a:t>
            </a:r>
            <a:r>
              <a:rPr lang="ru-RU" sz="2800" dirty="0"/>
              <a:t>обучения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91415866"/>
              </p:ext>
            </p:extLst>
          </p:nvPr>
        </p:nvGraphicFramePr>
        <p:xfrm>
          <a:off x="107504" y="2708920"/>
          <a:ext cx="90364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935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6632"/>
            <a:ext cx="7055676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0770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</TotalTime>
  <Words>942</Words>
  <Application>Microsoft Office PowerPoint</Application>
  <PresentationFormat>Экран (4:3)</PresentationFormat>
  <Paragraphs>122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Волна</vt:lpstr>
      <vt:lpstr>«Система работы учителя информатики по подготовке школьников к решению задач по теме «Алгебра логики» в курсе информатики для обучающихся 9 классов»</vt:lpstr>
      <vt:lpstr>Специфика предмета</vt:lpstr>
      <vt:lpstr>Подготовка в рамках предмета</vt:lpstr>
      <vt:lpstr>Презентация PowerPoint</vt:lpstr>
      <vt:lpstr>Организация обобщающе-систематизирующего заключительного повторения в ходе изучения темы Алгебра логики </vt:lpstr>
      <vt:lpstr>Организация обобщающе-систематизирующего заключительного повторения в ходе изучения темы Алгебра логики </vt:lpstr>
      <vt:lpstr>Организация обобщающе-систематизирующего заключительного повторения в ходе изучения темы Алгебра логики </vt:lpstr>
      <vt:lpstr>Индивидуально-ориентированная система обучения</vt:lpstr>
      <vt:lpstr>Презентация PowerPoint</vt:lpstr>
      <vt:lpstr>Презентация PowerPoint</vt:lpstr>
      <vt:lpstr>Организации обобщающего повторения при изучении темы Алгебра логики и повышении процента решаемости задач</vt:lpstr>
      <vt:lpstr>При планировании повторения необходимо </vt:lpstr>
      <vt:lpstr>Требования к повторению</vt:lpstr>
      <vt:lpstr>Требования к повторению</vt:lpstr>
      <vt:lpstr>Требования к повторению</vt:lpstr>
      <vt:lpstr>Виды повторения изученного материала</vt:lpstr>
      <vt:lpstr>Виды повторения изученного материала</vt:lpstr>
      <vt:lpstr>Виды повторения изученного материала</vt:lpstr>
      <vt:lpstr> Для  успешного выполнения  изучения темы Алгебра логики  по информатике актуальными становятся следующие методические задачи</vt:lpstr>
      <vt:lpstr>Приемы при подготовке</vt:lpstr>
      <vt:lpstr>Устные упражнения </vt:lpstr>
      <vt:lpstr>Устные упражнения имеют свои задачи: </vt:lpstr>
      <vt:lpstr>Подведем итоги</vt:lpstr>
      <vt:lpstr>Спасибо за внимание!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19</cp:revision>
  <dcterms:created xsi:type="dcterms:W3CDTF">2019-10-28T15:50:24Z</dcterms:created>
  <dcterms:modified xsi:type="dcterms:W3CDTF">2020-12-02T16:52:26Z</dcterms:modified>
</cp:coreProperties>
</file>