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4A343-D740-4C7E-AEED-498EBDA1ED33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0DA6F-1FA2-4584-ABDA-B91391974D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344E6-B335-4E6B-9E7F-791174B2E78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3048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6600" y="609600"/>
            <a:ext cx="5867400" cy="5029200"/>
          </a:xfrm>
        </p:spPr>
        <p:txBody>
          <a:bodyPr/>
          <a:lstStyle/>
          <a:p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 мел бел.</a:t>
            </a:r>
          </a:p>
          <a:p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Бык мел </a:t>
            </a:r>
            <a:r>
              <a:rPr lang="ru-RU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с_ел</a:t>
            </a:r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Мел бык </a:t>
            </a:r>
            <a:r>
              <a:rPr lang="ru-RU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с_ел</a:t>
            </a:r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Стал бык бел.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Z:\Именные документы\Ната школа\конкурсы\Инет конкурс Челябинск для учителей\бы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14400"/>
            <a:ext cx="3069287" cy="2719388"/>
          </a:xfrm>
          <a:prstGeom prst="rect">
            <a:avLst/>
          </a:prstGeom>
          <a:noFill/>
        </p:spPr>
      </p:pic>
      <p:pic>
        <p:nvPicPr>
          <p:cNvPr id="1027" name="Picture 3" descr="Z:\Именные документы\Ната школа\конкурсы\Инет конкурс Челябинск для учителей\мел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4343400"/>
            <a:ext cx="2971800" cy="2258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000" dirty="0" smtClean="0"/>
              <a:t>               е, ё, </a:t>
            </a:r>
            <a:r>
              <a:rPr lang="ru-RU" sz="4000" dirty="0" err="1" smtClean="0"/>
              <a:t>ю</a:t>
            </a:r>
            <a:r>
              <a:rPr lang="ru-RU" sz="4000" dirty="0" smtClean="0"/>
              <a:t>, я</a:t>
            </a:r>
          </a:p>
          <a:p>
            <a:endParaRPr lang="ru-RU" sz="4000" dirty="0" smtClean="0"/>
          </a:p>
          <a:p>
            <a:endParaRPr lang="ru-RU" sz="4000" dirty="0" smtClean="0"/>
          </a:p>
          <a:p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                                    е, ё, </a:t>
            </a:r>
            <a:r>
              <a:rPr lang="ru-RU" sz="4000" dirty="0" err="1" smtClean="0"/>
              <a:t>ю</a:t>
            </a:r>
            <a:r>
              <a:rPr lang="ru-RU" sz="4000" dirty="0" smtClean="0"/>
              <a:t>, я</a:t>
            </a:r>
          </a:p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95400" y="609600"/>
            <a:ext cx="18288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24200" y="609600"/>
            <a:ext cx="18288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43600" y="3505200"/>
            <a:ext cx="18288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14800" y="3505200"/>
            <a:ext cx="18288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3505200"/>
            <a:ext cx="18288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00200" y="1447800"/>
            <a:ext cx="1219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00200" y="1752600"/>
            <a:ext cx="1219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495800" y="4419600"/>
            <a:ext cx="10668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495800" y="4724400"/>
            <a:ext cx="10668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2057400" y="762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2"/>
                </a:solidFill>
              </a:ln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876800" y="3810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2"/>
                </a:solidFill>
              </a:ln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352800" y="762000"/>
            <a:ext cx="1295400" cy="1295400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590800" y="3657600"/>
            <a:ext cx="1295400" cy="1295400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248400" y="3657600"/>
            <a:ext cx="1295400" cy="1295400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295400" y="2286000"/>
            <a:ext cx="54864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219200" y="5181600"/>
            <a:ext cx="7467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авая фигурная скобка 26"/>
          <p:cNvSpPr/>
          <p:nvPr/>
        </p:nvSpPr>
        <p:spPr>
          <a:xfrm rot="5400000">
            <a:off x="2857500" y="723900"/>
            <a:ext cx="533400" cy="3657600"/>
          </a:xfrm>
          <a:prstGeom prst="rightBrace">
            <a:avLst>
              <a:gd name="adj1" fmla="val 833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авая фигурная скобка 28"/>
          <p:cNvSpPr/>
          <p:nvPr/>
        </p:nvSpPr>
        <p:spPr>
          <a:xfrm rot="5400000">
            <a:off x="5753100" y="3543300"/>
            <a:ext cx="381000" cy="3657600"/>
          </a:xfrm>
          <a:prstGeom prst="rightBrace">
            <a:avLst>
              <a:gd name="adj1" fmla="val 8333"/>
              <a:gd name="adj2" fmla="val 50309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6500" b="1" dirty="0" smtClean="0">
                <a:latin typeface="Times New Roman" pitchFamily="18" charset="0"/>
                <a:cs typeface="Times New Roman" pitchFamily="18" charset="0"/>
              </a:rPr>
              <a:t>Й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ru-RU" sz="7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endParaRPr lang="ru-RU" sz="7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81200" y="838200"/>
            <a:ext cx="1524000" cy="1447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05200" y="838200"/>
            <a:ext cx="1524000" cy="1447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24600" y="3581400"/>
            <a:ext cx="15240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362200" y="1524000"/>
            <a:ext cx="838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362200" y="1828800"/>
            <a:ext cx="838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2667000" y="106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810000" y="1524000"/>
            <a:ext cx="9144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629400" y="4267200"/>
            <a:ext cx="838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629400" y="4572000"/>
            <a:ext cx="838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69342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914400" y="2286000"/>
            <a:ext cx="51054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76600" y="5029200"/>
            <a:ext cx="4572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28800" y="1600200"/>
            <a:ext cx="1676400" cy="16764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05200" y="1600200"/>
            <a:ext cx="1676400" cy="16764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81600" y="1600200"/>
            <a:ext cx="1676400" cy="16764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14400" y="3276600"/>
            <a:ext cx="6934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33600" y="2438400"/>
            <a:ext cx="1143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886200" y="2438400"/>
            <a:ext cx="10668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886200" y="2819400"/>
            <a:ext cx="10668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4267200" y="182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334000" y="1828800"/>
            <a:ext cx="1371600" cy="1295400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772816"/>
            <a:ext cx="3890169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кот</a:t>
            </a:r>
            <a:endParaRPr lang="ru-RU" sz="20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91200" y="1752600"/>
            <a:ext cx="1654620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ъ</a:t>
            </a:r>
            <a:endParaRPr lang="ru-RU" sz="20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Рисунок 3" descr="кот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188640"/>
            <a:ext cx="3131840" cy="2348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Z:\Именные документы\Ната школа\конкурсы\Инет конкурс Челябинск для учителей\гусениц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762000"/>
            <a:ext cx="6019800" cy="4510219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2134394" y="5866606"/>
            <a:ext cx="762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14600" y="6248400"/>
            <a:ext cx="3886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6629400" y="617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41</Words>
  <PresentationFormat>Экран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skull</dc:creator>
  <cp:lastModifiedBy>skull</cp:lastModifiedBy>
  <cp:revision>9</cp:revision>
  <dcterms:created xsi:type="dcterms:W3CDTF">2015-02-28T22:46:20Z</dcterms:created>
  <dcterms:modified xsi:type="dcterms:W3CDTF">2015-02-28T23:38:59Z</dcterms:modified>
</cp:coreProperties>
</file>