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63" r:id="rId7"/>
    <p:sldId id="264" r:id="rId8"/>
    <p:sldId id="267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3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1.wdp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111"/>
            <a:ext cx="5364088" cy="1255649"/>
          </a:xfrm>
        </p:spPr>
        <p:txBody>
          <a:bodyPr/>
          <a:lstStyle/>
          <a:p>
            <a:r>
              <a:rPr lang="ru-RU" dirty="0" smtClean="0"/>
              <a:t>Сценарист </a:t>
            </a:r>
            <a:endParaRPr lang="ru-RU" dirty="0"/>
          </a:p>
        </p:txBody>
      </p:sp>
      <p:pic>
        <p:nvPicPr>
          <p:cNvPr id="5122" name="Picture 2" descr="https://i05.fotocdn.net/s116/54c09124e992c823/public_pin_l/2649521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424" y="0"/>
            <a:ext cx="50035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avatars.mds.yandex.net/i?id=08268ab12d520b71fc361d042f839a9a-5348499-images-thumbs&amp;ref=rim&amp;n=33&amp;w=225&amp;h=1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21985"/>
            <a:ext cx="3563888" cy="237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thumbs.dreamstime.com/b/%D0%BC%D0%B5%D1%82%D0%B0%D0%BB%D0%BB%D0%B8%D1%87%D0%B5%D1%81%D0%BA%D0%B0%D1%8F-%D0%BC%D0%B0%D1%88%D0%B8%D0%BD%D0%B0-%D1%80%D0%B5%D1%82%D1%80%D0%BE-%D1%87%D0%B5%D1%80%D0%BD%D0%BE-%D0%B1%D0%B5%D0%BB%D1%8B%D0%B9-%D1%87%D0%B5%D1%80%D0%BD%D0%B8%D0%BB%D0%B0-%D0%B1%D0%B5%D0%BB%D0%B0%D1%8F-%D1%87%D0%B5%D1%80%D1%82%D0%B5%D0%B6%D0%BD%D0%B0%D1%8F-1611334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160" y="1085999"/>
            <a:ext cx="1870802" cy="162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thumbs.dreamstime.com/z/%D0%BE%D1%87%D0%B5%D0%BD%D1%8C-%D1%81%D1%82%D0%B0%D1%80%D0%B0%D1%8F-%D0%BC%D0%B0%D1%88%D0%B8%D0%BD%D0%BA%D0%B0-2764114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53" t="7656" r="16677" b="12255"/>
          <a:stretch/>
        </p:blipFill>
        <p:spPr bwMode="auto">
          <a:xfrm>
            <a:off x="272994" y="2996952"/>
            <a:ext cx="1698022" cy="157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avatars.mds.yandex.net/i?id=f51eafee757046fbf669bef81e2e0d33-3850101-images-thumbs&amp;ref=rim&amp;n=33&amp;w=225&amp;h=1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1016" y="4525438"/>
            <a:ext cx="2926386" cy="195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213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newsko.ru/media/3114318/vystavka-v-teatr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812" y="188639"/>
            <a:ext cx="4970840" cy="331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886" y="0"/>
            <a:ext cx="3780420" cy="836712"/>
          </a:xfrm>
        </p:spPr>
        <p:txBody>
          <a:bodyPr/>
          <a:lstStyle/>
          <a:p>
            <a:r>
              <a:rPr lang="ru-RU" dirty="0" smtClean="0"/>
              <a:t>Гример </a:t>
            </a:r>
            <a:endParaRPr lang="ru-RU" dirty="0"/>
          </a:p>
        </p:txBody>
      </p:sp>
      <p:pic>
        <p:nvPicPr>
          <p:cNvPr id="4098" name="Picture 2" descr="http://multkniga.com/sites/default/files/img_78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573565" cy="25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i?id=c8e0efdd0463e6b9715a082395d778ce_l-5269428-images-thumbs&amp;ref=rim&amp;n=13&amp;w=1080&amp;h=108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790"/>
          <a:stretch/>
        </p:blipFill>
        <p:spPr bwMode="auto">
          <a:xfrm>
            <a:off x="4716016" y="4189694"/>
            <a:ext cx="2894611" cy="240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i?id=58d5e664c41987bb45518b649c743d94_l-7084990-images-thumbs&amp;ref=rim&amp;n=13&amp;w=1080&amp;h=9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714" y="3904672"/>
            <a:ext cx="3531225" cy="297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359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c.pics.livejournal.com/mitro_ostankino/23473236/100636/100636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8919" y="332656"/>
            <a:ext cx="4494023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static.vecteezy.com/system/resources/previews/000/489/296/original/set-icons-cinematography-cinema-and-movie-vector-illustr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0456"/>
            <a:ext cx="3249719" cy="365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atic8.depositphotos.com/1298561/828/v/950/depositphotos_8289817-stock-illustration-cartoon-movie-equipment-icon-s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168352" cy="298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7"/>
            <a:ext cx="4283968" cy="864095"/>
          </a:xfrm>
        </p:spPr>
        <p:txBody>
          <a:bodyPr/>
          <a:lstStyle/>
          <a:p>
            <a:r>
              <a:rPr lang="ru-RU" dirty="0" smtClean="0"/>
              <a:t>Оператор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9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Звукорежиссёр </a:t>
            </a:r>
            <a:endParaRPr lang="ru-RU" dirty="0"/>
          </a:p>
        </p:txBody>
      </p:sp>
      <p:pic>
        <p:nvPicPr>
          <p:cNvPr id="6146" name="Picture 2" descr="https://www.tadviser.ru/images/5/5e/GD_Studiofoto_w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6194" y="116632"/>
            <a:ext cx="466673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rv3.lori-images.net/studiya-zvukozapisi-oborudovanie-dlya-zapisi-0023823651-previe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45" r="10444" b="4773"/>
          <a:stretch/>
        </p:blipFill>
        <p:spPr bwMode="auto">
          <a:xfrm>
            <a:off x="107504" y="943013"/>
            <a:ext cx="2699792" cy="292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ww.tonezone.ru/upload/iblock/f27/f272482b45f59a70556de197d973053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0469" y="3356992"/>
            <a:ext cx="300353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avatars.mds.yandex.net/i?id=0c3070a2c1ee310f186550267a5c098d_l-5692137-images-thumbs&amp;ref=rim&amp;n=13&amp;w=1080&amp;h=8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49261"/>
            <a:ext cx="3827077" cy="287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8624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850106"/>
          </a:xfrm>
        </p:spPr>
        <p:txBody>
          <a:bodyPr/>
          <a:lstStyle/>
          <a:p>
            <a:r>
              <a:rPr lang="ru-RU" dirty="0" smtClean="0"/>
              <a:t>Студия звукозаписи  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57695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2404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56"/>
            <a:ext cx="3384376" cy="10849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Художник оформитель 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5" y="0"/>
            <a:ext cx="5508105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st48.stpulscen.ru/images/product/287/690/204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240360" cy="303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postroyka.by/media/img/33d22d18aa7ba0123b5fa354d948efb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3" y="4988822"/>
            <a:ext cx="2388871" cy="159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cdn.vseinstrumenti.ru/images/goods/ruchnoy-instrument/nabory/1157803/560x504/5184192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4" t="9133" r="15986" b="9184"/>
          <a:stretch/>
        </p:blipFill>
        <p:spPr bwMode="auto">
          <a:xfrm>
            <a:off x="4256522" y="3973403"/>
            <a:ext cx="2465039" cy="25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prv0.lori-images.net/rolls-of-wallpapers-and-various-tools-for-wallpapering-0025084616-preview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" t="2400" r="2207" b="15010"/>
          <a:stretch/>
        </p:blipFill>
        <p:spPr bwMode="auto">
          <a:xfrm>
            <a:off x="179512" y="4365104"/>
            <a:ext cx="3860834" cy="240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4749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52" y="116632"/>
            <a:ext cx="3384376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Костюмер </a:t>
            </a:r>
            <a:endParaRPr lang="ru-RU" dirty="0"/>
          </a:p>
        </p:txBody>
      </p:sp>
      <p:pic>
        <p:nvPicPr>
          <p:cNvPr id="9220" name="Picture 4" descr="https://all-mongolia.ru/wp-content/uploads/0/a/c/0ac472a0ae36d21b4c12ec6dc192f894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366" b="4084"/>
          <a:stretch/>
        </p:blipFill>
        <p:spPr bwMode="auto">
          <a:xfrm>
            <a:off x="6209546" y="0"/>
            <a:ext cx="2845286" cy="253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avatars.mds.yandex.net/i?id=873c8fd91af4219b5f653ee73d7d2c6b-4809521-images-thumbs&amp;ref=rim&amp;n=33&amp;w=225&amp;h=1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3928" y="1281548"/>
            <a:ext cx="2612310" cy="174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sc01.alicdn.com/kf/Heda474ec26d8447790dc560f7986e4deq/224102335/Heda474ec26d8447790dc560f7986e4deq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348"/>
          <a:stretch/>
        </p:blipFill>
        <p:spPr bwMode="auto">
          <a:xfrm>
            <a:off x="612774" y="1232756"/>
            <a:ext cx="2622713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https://stnmedia.ru/upload/images/data_objects_0002_9975_img.29975.img_18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4" descr="https://stnmedia.ru/upload/images/data_objects_0002_9975_img.29975.img_187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553"/>
          <a:stretch/>
        </p:blipFill>
        <p:spPr bwMode="auto">
          <a:xfrm>
            <a:off x="755576" y="4005064"/>
            <a:ext cx="2688352" cy="234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94370"/>
            <a:ext cx="3263814" cy="281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484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720" y="188640"/>
            <a:ext cx="252028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Актер </a:t>
            </a:r>
            <a:endParaRPr lang="ru-RU" dirty="0"/>
          </a:p>
        </p:txBody>
      </p:sp>
      <p:pic>
        <p:nvPicPr>
          <p:cNvPr id="12290" name="Picture 2" descr="https://kremlinstore.ru/wa-data/public/shop/products/56/25/22556/images/148702/148702.9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3605" y="2616071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kremlinstore.ru/wa-data/public/shop/products/87/29/22987/images/150991/150991.9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957" y="2905704"/>
            <a:ext cx="363936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33" t="22768" r="9833" b="11338"/>
          <a:stretch/>
        </p:blipFill>
        <p:spPr bwMode="auto">
          <a:xfrm>
            <a:off x="174878" y="908720"/>
            <a:ext cx="3821057" cy="195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 descr="https://do-slez.com/uploads/posts/2020-06/1591565793_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4235" y="2905704"/>
            <a:ext cx="2440341" cy="15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https://img.kanal-o.ru/img/2017-08-21/fmt_94_24_glav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34" r="8410"/>
          <a:stretch/>
        </p:blipFill>
        <p:spPr bwMode="auto">
          <a:xfrm>
            <a:off x="5492465" y="92122"/>
            <a:ext cx="348878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https://karabas-barabas.my1.ru/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3460" y="4588963"/>
            <a:ext cx="2661893" cy="223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s://www.dfnpf.ru/templates/yootheme/cache/digest18_kart-57f536f2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68679"/>
            <a:ext cx="2736303" cy="195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942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2" y="34296"/>
            <a:ext cx="8673384" cy="649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7997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10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Сценарист </vt:lpstr>
      <vt:lpstr>Гример </vt:lpstr>
      <vt:lpstr>Оператор  </vt:lpstr>
      <vt:lpstr>Звукорежиссёр </vt:lpstr>
      <vt:lpstr>Студия звукозаписи  </vt:lpstr>
      <vt:lpstr>Художник оформитель </vt:lpstr>
      <vt:lpstr>Костюмер </vt:lpstr>
      <vt:lpstr>Актер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Сценарист </dc:title>
  <dc:creator>Пользователь</dc:creator>
  <cp:lastModifiedBy>Sailors</cp:lastModifiedBy>
  <cp:revision>7</cp:revision>
  <dcterms:created xsi:type="dcterms:W3CDTF">2022-10-20T05:50:13Z</dcterms:created>
  <dcterms:modified xsi:type="dcterms:W3CDTF">2022-10-21T02:55:53Z</dcterms:modified>
</cp:coreProperties>
</file>