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4" r:id="rId5"/>
    <p:sldId id="268" r:id="rId6"/>
    <p:sldId id="269" r:id="rId7"/>
    <p:sldId id="270" r:id="rId8"/>
    <p:sldId id="271" r:id="rId9"/>
    <p:sldId id="27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96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7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3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2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6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0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0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7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2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2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6A36-5C4E-46E6-AA4B-55182B17CAA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A3F44-DFE9-49E3-98ED-AA1A8BD0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:\День победы\9mai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6715125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1514" y="348343"/>
            <a:ext cx="11821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Слава 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н</a:t>
            </a: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ашим</a:t>
            </a:r>
          </a:p>
          <a:p>
            <a:pPr algn="r"/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ветеранам- победителям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5440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" t="-14575" r="405" b="14575"/>
          <a:stretch/>
        </p:blipFill>
        <p:spPr>
          <a:xfrm>
            <a:off x="4234919" y="1119117"/>
            <a:ext cx="3722161" cy="5581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740" y="354842"/>
            <a:ext cx="1074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Черязова Евдокия Егоровна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23" y="1282890"/>
            <a:ext cx="4448382" cy="299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758" y="1119117"/>
            <a:ext cx="4361564" cy="32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7682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6" y="-402657"/>
            <a:ext cx="12252741" cy="689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upload.wikimedia.org/wikipedia/commons/thumb/4/48/22june1941.jpg/220px-22june1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6" y="0"/>
            <a:ext cx="5468443" cy="62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1-tub-ru.yandex.net/i?id=47ce1f663e700deebb033a53f201e27a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7" y="3641010"/>
            <a:ext cx="3224852" cy="25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Храм Живоначальной Троицы на Воробьёвых гор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6" y="-279087"/>
            <a:ext cx="5078638" cy="36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3252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Взлет немецких пикирующих бомбардировщиков &quot;Юнкерс&quot; Ю-87 - фото Военный альбом 1939, 1940, 1941-19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4034" cy="33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0-tub-ru.yandex.net/i?id=933f332dbbd70d1dca4ee4803a71ada8-123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37" y="0"/>
            <a:ext cx="5244563" cy="33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Немецкие пехотинцы и обоз на марше по дороге на территории СССР - фото Военный альбом 1939, 1940, 1941-19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95" y="3510349"/>
            <a:ext cx="5274034" cy="33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Немецкие пехотинцы и обоз на марше по дороге на территории СССР - фото Военный альбом 1939, 1940, 1941-19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95" y="3510348"/>
            <a:ext cx="5274034" cy="33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8748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Религиозное образование и катехизация в Удмуртской Митрополии - Архивные фотографии начала В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2" y="2647665"/>
            <a:ext cx="5617002" cy="40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ОВ глазами гребанных фашистов - Yagurda - Photo.Qip.ru / id: 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16" y="1660192"/>
            <a:ext cx="5586484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036" y="436728"/>
            <a:ext cx="10809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22 июня 1941 года началась война 4 часа утра </a:t>
            </a:r>
            <a:endParaRPr lang="ru-RU" sz="44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7569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1151578"/>
            <a:ext cx="4148697" cy="45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9809" y="382137"/>
            <a:ext cx="1045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Оборона Брестской крепости</a:t>
            </a:r>
            <a:endParaRPr lang="ru-RU" sz="44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пост памяти . Начало &quot; Брестская крепость. - Babyblog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97" y="4238706"/>
            <a:ext cx="4073779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09" y="1151578"/>
            <a:ext cx="5606994" cy="32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7804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3" y="62127"/>
            <a:ext cx="12014574" cy="675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Между Неманом и Бугом: впечатления из-за руля Defender - ABW.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3" y="65962"/>
            <a:ext cx="5586484" cy="41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айт Могилева mycity.by: новости, погода, транспорт, афиши, расписания, гостиницы - &quot;Брестская крепость&quot;: фильм, который будет 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11" y="62127"/>
            <a:ext cx="5213446" cy="34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ойна 1941 год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26" y="3181773"/>
            <a:ext cx="496778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9644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922" y="395785"/>
            <a:ext cx="1082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Для ветеранов война-часть жизни!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8" descr="2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45" y="3593519"/>
            <a:ext cx="4128133" cy="32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01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958" y="1103671"/>
            <a:ext cx="495604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http://www.psj.ru/upload/imgjournal/Hranitel/2011/3/21/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" y="1252254"/>
            <a:ext cx="4663570" cy="30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4003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5" y="0"/>
            <a:ext cx="6978555" cy="4652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378"/>
            <a:ext cx="7090117" cy="47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308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9518" cy="686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7" y="1428444"/>
            <a:ext cx="5770242" cy="3841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626" y="368490"/>
            <a:ext cx="1046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Зотова Пелагея Николаевна</a:t>
            </a:r>
            <a:endParaRPr lang="ru-RU" sz="40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2" name="Picture 2" descr="https://im2-tub-ru.yandex.net/i?id=b5950316d64b7402ad6df1df5e1fb883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34" y="1101873"/>
            <a:ext cx="5061692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659" y="2904031"/>
            <a:ext cx="5486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7614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27</Words>
  <Application>Microsoft Office PowerPoint</Application>
  <PresentationFormat>Произвольный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47</cp:revision>
  <dcterms:created xsi:type="dcterms:W3CDTF">2015-05-06T22:55:43Z</dcterms:created>
  <dcterms:modified xsi:type="dcterms:W3CDTF">2018-10-18T09:07:23Z</dcterms:modified>
</cp:coreProperties>
</file>