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BF2B-4895-4234-9A18-29F73ECFFF93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9920-228A-4D15-8D96-EA7D484DC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8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1227" y="3788229"/>
            <a:ext cx="4985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Внеурочное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важном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9" y="298893"/>
            <a:ext cx="8324306" cy="5549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990" y="5848430"/>
            <a:ext cx="51673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учителю</a:t>
            </a:r>
          </a:p>
          <a:p>
            <a:pPr algn="ctr"/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Пласт Челябинская область</a:t>
            </a:r>
            <a:endParaRPr lang="ru-RU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6553" y="2844245"/>
            <a:ext cx="75854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прекрасный праздник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учителя!»</a:t>
            </a:r>
          </a:p>
        </p:txBody>
      </p:sp>
    </p:spTree>
    <p:extLst>
      <p:ext uri="{BB962C8B-B14F-4D97-AF65-F5344CB8AC3E}">
        <p14:creationId xmlns:p14="http://schemas.microsoft.com/office/powerpoint/2010/main" val="6496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325483"/>
            <a:ext cx="6207034" cy="62070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76457" y="2459504"/>
            <a:ext cx="3775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учит детишек</a:t>
            </a:r>
            <a:endParaRPr lang="ru-RU" sz="30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Читать и писать,</a:t>
            </a:r>
            <a:endParaRPr lang="ru-RU" sz="30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Природу любить,</a:t>
            </a:r>
            <a:endParaRPr lang="ru-RU" sz="30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Стариков уважать? </a:t>
            </a:r>
            <a:endParaRPr 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22275" y="372682"/>
            <a:ext cx="5468982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endParaRPr lang="ru-RU" sz="35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честный</a:t>
            </a:r>
            <a:endParaRPr lang="ru-RU" sz="35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  <a:endParaRPr lang="ru-RU" sz="35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5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талантливый</a:t>
            </a:r>
            <a:endParaRPr lang="ru-RU" sz="35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5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единственный</a:t>
            </a:r>
            <a:endParaRPr lang="ru-RU" sz="35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5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ласковый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6328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8" y="383721"/>
            <a:ext cx="8120743" cy="6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428625"/>
            <a:ext cx="6000750" cy="6000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67180" y="2434437"/>
            <a:ext cx="31172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</a:t>
            </a:r>
          </a:p>
          <a:p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октября</a:t>
            </a:r>
          </a:p>
          <a:p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тмечают</a:t>
            </a:r>
          </a:p>
          <a:p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Учителя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1" y="253637"/>
            <a:ext cx="6350726" cy="6350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90374" y="3987692"/>
            <a:ext cx="4053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школьники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спешили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охапками цветов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jenskiymir.com/uploads/posts/2022-10-04/24432_6661_1665023605_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93" y="334259"/>
            <a:ext cx="9104813" cy="6189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58" y="349635"/>
            <a:ext cx="8483848" cy="6158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45" y="6031310"/>
            <a:ext cx="43061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Поздравительная открытка</a:t>
            </a:r>
            <a:endParaRPr lang="ru-RU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72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8</cp:revision>
  <dcterms:created xsi:type="dcterms:W3CDTF">2022-10-29T15:09:03Z</dcterms:created>
  <dcterms:modified xsi:type="dcterms:W3CDTF">2022-10-30T08:50:27Z</dcterms:modified>
</cp:coreProperties>
</file>