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B7FB0-0595-49BA-AB49-333D836BD92E}" type="datetimeFigureOut">
              <a:rPr lang="ru-RU" smtClean="0"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25376-35FB-4E47-92BD-BF39440044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kt.ipk74.ru/forum/forum50/topic141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7056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Проблемный семинар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«Актуальные вопросы разработки программ развития образовательного технопарка»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3212976"/>
            <a:ext cx="705678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26 января 2017 г.</a:t>
            </a:r>
          </a:p>
          <a:p>
            <a:pPr algn="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Региональный ресурсный центр ДПО</a:t>
            </a: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ГБУ ДПО ЧИППКРО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Дальнейшие планы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90872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1. Разработка программы развития образовательного технопарка ( до 25.02.2017)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2348880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2. Определить удобное время проведения стажировки (до 01.02.2017)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Анализ типичных ошибок проектов программ образовательных технопарков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196752"/>
            <a:ext cx="856895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Проведена профессионально-общественная экспертиза 9 проектов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Публично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представлены проекты программ 10 территорий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Представленные проекты программ опираются на региональную концепцию 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бразовательных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технопарков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Соответствие целей образовательного технопарка стратегическим задачам муниципалитета и области: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явно выражен» - 4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неявно выражен» - 5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 выражен» - 1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Соответствие целей и результатов деятельности образовательного 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	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явно выражен» - 3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неявно выражен» - 5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 выражен» - 2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Анализ типичных ошибок проектов программ образовательных технопарков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412776"/>
            <a:ext cx="8568952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Организационный блок (связь видов деятельности с образовательными программами, перечнем резидентов, имеющимися ресурсами):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явно выражен» - 3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неявно выражен» - 5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 выражен» - 2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Инновационные виды деятельности образовательных технопарков: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	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явно выражен» - 3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неявно выражен» - 4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 выражен» 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Анализ типичных ошибок проектов программ образовательных технопарков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2336106"/>
            <a:ext cx="856895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Описание результатов (формирование технических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компетенций обучающихся)</a:t>
            </a: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явно выражен» - 3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неявно выражен» - 2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aseline="0" dirty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Критерий 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не выражен» - 5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Общие рекомендации по корректировке программ образовательных технопарков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1340768"/>
            <a:ext cx="2664296" cy="73975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Проблема </a:t>
            </a:r>
            <a:endParaRPr kumimoji="0" lang="ru-RU" sz="3200" b="0" i="0" u="none" strike="noStrike" cap="none" normalizeH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11760" y="2492896"/>
            <a:ext cx="2664296" cy="73975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Цель </a:t>
            </a:r>
            <a:endParaRPr kumimoji="0" lang="ru-RU" sz="3200" b="0" i="0" u="none" strike="noStrike" cap="none" normalizeH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932040" y="3645024"/>
            <a:ext cx="2664296" cy="739754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aseline="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Результат </a:t>
            </a:r>
            <a:endParaRPr kumimoji="0" lang="ru-RU" sz="3200" b="0" i="0" u="none" strike="noStrike" cap="none" normalizeH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Двойная стрелка влево/вверх 12"/>
          <p:cNvSpPr/>
          <p:nvPr/>
        </p:nvSpPr>
        <p:spPr>
          <a:xfrm rot="16200000">
            <a:off x="2735796" y="1664804"/>
            <a:ext cx="1008112" cy="64807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верх 13"/>
          <p:cNvSpPr/>
          <p:nvPr/>
        </p:nvSpPr>
        <p:spPr>
          <a:xfrm rot="16200000">
            <a:off x="4896036" y="2816932"/>
            <a:ext cx="1008112" cy="64807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 flipH="1">
            <a:off x="1835696" y="4384778"/>
            <a:ext cx="4428492" cy="91643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467544" y="4384778"/>
            <a:ext cx="8424936" cy="1564502"/>
            <a:chOff x="467544" y="4384778"/>
            <a:chExt cx="8424936" cy="1924542"/>
          </a:xfrm>
        </p:grpSpPr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467544" y="5569566"/>
              <a:ext cx="2664296" cy="7397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ru-RU" sz="3200" baseline="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Программы </a:t>
              </a:r>
              <a:endParaRPr kumimoji="0" lang="ru-RU" sz="32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3347864" y="5549892"/>
              <a:ext cx="2664296" cy="7397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ru-RU" sz="3200" baseline="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Резиденты </a:t>
              </a:r>
              <a:endParaRPr kumimoji="0" lang="ru-RU" sz="32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1"/>
            <p:cNvSpPr>
              <a:spLocks noChangeArrowheads="1"/>
            </p:cNvSpPr>
            <p:nvPr/>
          </p:nvSpPr>
          <p:spPr bwMode="auto">
            <a:xfrm>
              <a:off x="6228184" y="5549892"/>
              <a:ext cx="2664296" cy="73975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ru-RU" sz="3200" baseline="0" dirty="0" smtClean="0">
                  <a:solidFill>
                    <a:schemeClr val="tx2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Ресурсы </a:t>
              </a:r>
              <a:endParaRPr kumimoji="0" lang="ru-RU" sz="32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Прямая со стрелкой 16"/>
            <p:cNvCxnSpPr>
              <a:stCxn id="6" idx="2"/>
              <a:endCxn id="8" idx="0"/>
            </p:cNvCxnSpPr>
            <p:nvPr/>
          </p:nvCxnSpPr>
          <p:spPr>
            <a:xfrm flipH="1">
              <a:off x="4680012" y="4384778"/>
              <a:ext cx="1584176" cy="116511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stCxn id="6" idx="2"/>
              <a:endCxn id="9" idx="0"/>
            </p:cNvCxnSpPr>
            <p:nvPr/>
          </p:nvCxnSpPr>
          <p:spPr>
            <a:xfrm>
              <a:off x="6264188" y="4384778"/>
              <a:ext cx="1296144" cy="1165114"/>
            </a:xfrm>
            <a:prstGeom prst="straightConnector1">
              <a:avLst/>
            </a:prstGeom>
            <a:ln w="222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Прямая со стрелкой 25"/>
          <p:cNvCxnSpPr/>
          <p:nvPr/>
        </p:nvCxnSpPr>
        <p:spPr>
          <a:xfrm flipV="1">
            <a:off x="2915816" y="5661248"/>
            <a:ext cx="648072" cy="1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5868144" y="5661248"/>
            <a:ext cx="648072" cy="1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Разработка программ развития образовательного технопарка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132856"/>
            <a:ext cx="7056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ГОСТ Р 54871-2011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Проектный менеджмент </a:t>
            </a:r>
          </a:p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Требования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к управлению программой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5013176"/>
            <a:ext cx="68147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u="sng" dirty="0">
                <a:hlinkClick r:id="rId2"/>
              </a:rPr>
              <a:t>http://ikt.ipk74.ru/forum/forum50/topic141/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Программа развития образовательного технопарка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340768"/>
          <a:ext cx="8640960" cy="46645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400600"/>
                <a:gridCol w="3240360"/>
              </a:tblGrid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программы развития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Основание и дата принятия решения о разработке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Реквизиты документа</a:t>
                      </a:r>
                      <a:endParaRPr lang="ru-RU" dirty="0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Разработчики</a:t>
                      </a:r>
                      <a:r>
                        <a:rPr lang="ru-RU" baseline="0" dirty="0" smtClean="0"/>
                        <a:t>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Цели и задачи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индикативные показатели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и этапы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исполнители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Объемы (тыс. руб.) и источники финансирования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Ожидаемые конечные результаты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3047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Система контроля за исполнением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69269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Паспорт программы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Программа развития образовательного технопарка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12776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1. Содержание проблемы и обоснование необходимости ее решения программными методами: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	- актуальность  проблематики;</a:t>
            </a: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описание противоречий;</a:t>
            </a: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проблема, цель, задачи программы;</a:t>
            </a: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- стратегии и механизмы достижения целей.</a:t>
            </a:r>
          </a:p>
          <a:p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933056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2. Система интегративных и индикативных показателей программы развития (в соответствии с задачами)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97152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Что считаем? Как считаем? 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Чем обеспечиваем достижение?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2" y="5733256"/>
          <a:ext cx="8208912" cy="701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Индикативный</a:t>
                      </a:r>
                      <a:r>
                        <a:rPr lang="ru-RU" sz="2000" baseline="0" dirty="0" smtClean="0"/>
                        <a:t> показатель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Обеспечивающие показатели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Программа развития образовательного технопарка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412776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3. Значение индикативных показателей реализации программы (по годам)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335699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4. План мероприятий программы развития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8" y="2348880"/>
          <a:ext cx="8208912" cy="7010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736304"/>
                <a:gridCol w="2736304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Направление программы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Наименование показателя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Количественная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smtClean="0"/>
                        <a:t>характеристика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8" y="4223360"/>
          <a:ext cx="8208911" cy="1005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96144"/>
                <a:gridCol w="1080120"/>
                <a:gridCol w="1944216"/>
                <a:gridCol w="1728192"/>
                <a:gridCol w="216023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Мероприятие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Сроки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Исполнители/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соисполнители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Результат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Объемы/ источники финансирования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02857" y="5661248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5. Контроль исполнения программы развития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302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Стас</dc:creator>
  <cp:lastModifiedBy>Наталья Владимировна Каменкова</cp:lastModifiedBy>
  <cp:revision>9</cp:revision>
  <dcterms:created xsi:type="dcterms:W3CDTF">2017-01-25T16:52:28Z</dcterms:created>
  <dcterms:modified xsi:type="dcterms:W3CDTF">2017-01-27T05:01:32Z</dcterms:modified>
</cp:coreProperties>
</file>