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D62874-142E-4B22-A3F0-70901E96F50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D120BD-ACF8-4FA6-BFE0-C11A09D5609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сергей\Desktop\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82"/>
          <a:stretch/>
        </p:blipFill>
        <p:spPr bwMode="auto">
          <a:xfrm>
            <a:off x="2195736" y="1844824"/>
            <a:ext cx="5944870" cy="4165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43608" y="332656"/>
            <a:ext cx="7920880" cy="12249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Метеорологическая станция 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города Троицка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0243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7219"/>
            <a:ext cx="78843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декабря 1887 года в городе Троицке при мужской гимназии была организована метеорологическая станция.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1906 году, из-за недостатка в государственном финансировании, наблюдения за погодой были прекращены и возобновились только в 1913 году. На этом же месте, при мужской гимназии, метеостанция продолжала работать до 1922 года. А затем ее перенесли в район вокзала. В 1925 году при Троицком конесовхозе была создана еще одна метеостанция, и до 1933 года метеорологические наблюдения проводились на 2 метеостанциях, а затем их объединили.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1933 года и до начала 1975 года метеостанция располагалась около ветеринарного института. 9 января 1975 года метеостанцию перенесли на западную окраину города, на расстоянии 2,6 км от центра. Здесь, на улице Тони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Меньшениной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дом № 1а, она находится и по сей день.</a:t>
            </a:r>
          </a:p>
        </p:txBody>
      </p:sp>
    </p:spTree>
    <p:extLst>
      <p:ext uri="{BB962C8B-B14F-4D97-AF65-F5344CB8AC3E}">
        <p14:creationId xmlns:p14="http://schemas.microsoft.com/office/powerpoint/2010/main" val="4840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501008"/>
            <a:ext cx="80283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часа оперативно наблюдают за погодой и передают сведения в Челябинский областной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гидрометцентр.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Челябинска передается информация в Екатеринбург, в Генеральный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гидрометцентр.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Екатеринбурга информация отсылается в Москву. Москва передает информацию в Лондон (Всемирный центр погоды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течение всего периода наблюдений за погодой метеослужба развивалась и оснащалась современным оборудованием, измерительными приборами.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сергей\Desktop\4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47"/>
          <a:stretch/>
        </p:blipFill>
        <p:spPr bwMode="auto">
          <a:xfrm>
            <a:off x="1187624" y="188640"/>
            <a:ext cx="4320480" cy="3168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52120" y="188640"/>
            <a:ext cx="3312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Дежурный персонал метеостанции состоит из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4-5 человек.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Начальник метеостанции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Заболотнова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В.В.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вторая справа)</a:t>
            </a:r>
          </a:p>
        </p:txBody>
      </p:sp>
    </p:spTree>
    <p:extLst>
      <p:ext uri="{BB962C8B-B14F-4D97-AF65-F5344CB8AC3E}">
        <p14:creationId xmlns:p14="http://schemas.microsoft.com/office/powerpoint/2010/main" val="1956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004.radikal.ru/i208/1002/c1/6010adbb22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70736"/>
            <a:ext cx="5832648" cy="437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1620" y="573325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Барограф- служит для регистрации изменений атмосферного давления в течение суток.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331640" y="188640"/>
            <a:ext cx="7560841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Измерительные приборы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686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hel.1gs.ru/img/chel_b_4068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9"/>
          <a:stretch/>
        </p:blipFill>
        <p:spPr bwMode="auto">
          <a:xfrm>
            <a:off x="1187624" y="908720"/>
            <a:ext cx="3312368" cy="26216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5949280"/>
            <a:ext cx="7102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Анемометр- служит для измерения скорости и направления ветра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ufapribor.ru/writable/goods/ecbc66a730136c531c9ea585784223b2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3577524" cy="268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331640" y="188640"/>
            <a:ext cx="7560841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Измерительные приборы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8075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3415946" cy="45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573325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Ртутный барометр-служит для измерения величины атмосферного давления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331640" y="188640"/>
            <a:ext cx="7560841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Измерительные приборы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00841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252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8</cp:revision>
  <dcterms:created xsi:type="dcterms:W3CDTF">2015-06-29T02:25:12Z</dcterms:created>
  <dcterms:modified xsi:type="dcterms:W3CDTF">2015-06-29T06:15:38Z</dcterms:modified>
</cp:coreProperties>
</file>