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3" r:id="rId5"/>
    <p:sldId id="264" r:id="rId6"/>
    <p:sldId id="265" r:id="rId7"/>
    <p:sldId id="267" r:id="rId8"/>
    <p:sldId id="266" r:id="rId9"/>
    <p:sldId id="260" r:id="rId10"/>
    <p:sldId id="270" r:id="rId11"/>
    <p:sldId id="271" r:id="rId12"/>
    <p:sldId id="272" r:id="rId13"/>
    <p:sldId id="277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441" autoAdjust="0"/>
    <p:restoredTop sz="94660"/>
  </p:normalViewPr>
  <p:slideViewPr>
    <p:cSldViewPr>
      <p:cViewPr varScale="1">
        <p:scale>
          <a:sx n="39" d="100"/>
          <a:sy n="39" d="100"/>
        </p:scale>
        <p:origin x="-13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4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0;&#1077;&#1093;&#1085;&#1086;&#1083;&#1086;&#1075;&#1080;&#1103;\Desktop\&#1052;&#1072;&#1088;&#1080;&#1085;&#1072;\&#1096;&#1072;&#1075;%20&#1074;%20&#1073;\&#1048;.&#1057;.%20&#1041;&#1072;&#1093;%20-%20&#1052;&#1091;&#1079;&#1099;&#1082;&#1072;%20&#1074;%20&#1092;&#1080;&#1083;&#1100;&#1084;&#1077;%20&#1057;&#1086;&#1083;&#1103;&#1088;&#1080;&#1089;%20&#1040;&#1085;&#1076;&#1088;&#1077;&#1103;%20&#1058;&#1072;&#1088;&#1082;&#1086;&#1074;&#1089;&#1082;&#1086;&#1075;&#1086;%20%20(audiopoisk.com).mp3" TargetMode="Externa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9.wav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0;&#1077;&#1093;&#1085;&#1086;&#1083;&#1086;&#1075;&#1080;&#1103;\Desktop\&#1052;&#1072;&#1088;&#1080;&#1085;&#1072;\&#1096;&#1072;&#1075;%20&#1074;%20&#1073;\&#1047;&#1072;&#1087;&#1080;&#1089;&#1100;_0036.wav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&#1090;&#1077;&#1093;&#1085;&#1086;&#1083;&#1086;&#1075;&#1080;&#1103;\Desktop\&#1052;&#1072;&#1088;&#1080;&#1085;&#1072;\&#1096;&#1072;&#1075;%20&#1074;%20&#1073;\&#1047;&#1072;&#1087;&#1080;&#1089;&#1100;_0037.wav" TargetMode="External"/><Relationship Id="rId1" Type="http://schemas.openxmlformats.org/officeDocument/2006/relationships/tags" Target="../tags/tag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0;&#1077;&#1093;&#1085;&#1086;&#1083;&#1086;&#1075;&#1080;&#1103;\Desktop\&#1052;&#1072;&#1088;&#1080;&#1085;&#1072;\&#1096;&#1072;&#1075;%20&#1074;%20&#1073;\&#1047;&#1072;&#1087;&#1080;&#1089;&#1100;_0038.wav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0;&#1077;&#1093;&#1085;&#1086;&#1083;&#1086;&#1075;&#1080;&#1103;\Desktop\&#1052;&#1072;&#1088;&#1080;&#1085;&#1072;\&#1096;&#1072;&#1075;%20&#1074;%20&#1073;\&#1047;&#1072;&#1087;&#1080;&#1089;&#1100;_0039.wav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0;&#1077;&#1093;&#1085;&#1086;&#1083;&#1086;&#1075;&#1080;&#1103;\Desktop\&#1052;&#1072;&#1088;&#1080;&#1085;&#1072;\&#1096;&#1072;&#1075;%20&#1074;%20&#1073;\&#1047;&#1072;&#1087;&#1080;&#1089;&#1100;_0040.wav" TargetMode="Externa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90;&#1077;&#1093;&#1085;&#1086;&#1083;&#1086;&#1075;&#1080;&#1103;\Desktop\&#1052;&#1072;&#1088;&#1080;&#1085;&#1072;\&#1096;&#1072;&#1075;%20&#1074;%20&#1073;\&#1047;&#1072;&#1087;&#1080;&#1089;&#1100;_0041.wav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tags" Target="../tags/tag1.xml"/><Relationship Id="rId5" Type="http://schemas.openxmlformats.org/officeDocument/2006/relationships/image" Target="../media/image3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3.gif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3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5" Type="http://schemas.openxmlformats.org/officeDocument/2006/relationships/image" Target="../media/image3.gi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16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.С. Бах - Музыка в фильме Солярис Андрея Тарковского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715272" y="1142984"/>
            <a:ext cx="304800" cy="304800"/>
          </a:xfrm>
          <a:prstGeom prst="rect">
            <a:avLst/>
          </a:prstGeom>
        </p:spPr>
      </p:pic>
      <p:pic>
        <p:nvPicPr>
          <p:cNvPr id="3" name="Picture 2" descr="D:\Новоженова\НВ копия\Анимашки\космос\CRYSTAL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6672"/>
            <a:ext cx="1938865" cy="19168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428604"/>
            <a:ext cx="7429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ВИЗИТНАЯ КАРТОЧКА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для олимпиады по изобретательству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«Шаг в будущее»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564904"/>
            <a:ext cx="6165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команды 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МОУ «СОШ № 16»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3789040"/>
            <a:ext cx="8463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Руководители: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Свинкина Л.А.                 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            Молчанова М.В.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                           Новоженова Н.В.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6068817"/>
            <a:ext cx="4431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Магнитогорск  2013 г.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2276872"/>
            <a:ext cx="65722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i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«ИЗОБРЕТАТЕЛИ» </a:t>
            </a:r>
            <a:endParaRPr lang="ru-RU" sz="6600" i="1" dirty="0"/>
          </a:p>
        </p:txBody>
      </p:sp>
    </p:spTree>
  </p:cSld>
  <p:clrMapOvr>
    <a:masterClrMapping/>
  </p:clrMapOvr>
  <p:transition advTm="85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 0.15023 C -0.03368 0.28449 -0.04288 0.41898 -0.02274 0.50718 C -0.0026 0.59537 0.02917 0.6375 0.0967 0.67917 C 0.16424 0.72106 0.2908 0.75602 0.38212 0.75671 C 0.47344 0.75741 0.58559 0.73079 0.64497 0.68333 C 0.70434 0.63634 0.72865 0.59259 0.73854 0.47292 C 0.74844 0.35324 0.71025 0.04977 0.70469 -0.03472 " pathEditMode="relative" rAng="0" ptsTypes="aaaaa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" y="2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 showWhenStopped="0">
                <p:cTn id="5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Марина\Марина\МКС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348880"/>
            <a:ext cx="6624736" cy="4382887"/>
          </a:xfrm>
          <a:prstGeom prst="flowChartPunchedTape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Космос – это строительная площадка. 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70080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Создание солнечных батарей.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2" name="Записанный звук"/>
          </p:nvPr>
        </p:nvPicPr>
        <p:blipFill>
          <a:blip r:embed="rId6"/>
          <a:stretch>
            <a:fillRect/>
          </a:stretch>
        </p:blipFill>
        <p:spPr>
          <a:xfrm>
            <a:off x="8215338" y="592933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77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0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Космос – научная орбитальная лаборатория. 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1960" y="1340768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Изготовление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противоаллергенного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лекарства в условиях невесомости.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076" name="Picture 4" descr="http://pcinfoportal.net.ru/uploads/posts/2011-07/131044693580173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4392488" cy="29144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7" name="Прямоугольник 6"/>
          <p:cNvSpPr/>
          <p:nvPr/>
        </p:nvSpPr>
        <p:spPr>
          <a:xfrm>
            <a:off x="179512" y="1628800"/>
            <a:ext cx="4159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Изготовление  новых  материалов.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Использование заряженных частиц космоса при взаимодействии с исследуемыми веществами.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Запись_003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78645" y="6226277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6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6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260648"/>
            <a:ext cx="6624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У каждого с детства есть мечта.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340768"/>
            <a:ext cx="56970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Наша мечта стать изобретателями, покоряющими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451628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КОСМОС</a:t>
            </a:r>
            <a:endParaRPr lang="ru-RU" sz="9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Запись_0037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604448" y="6237312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88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0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пись_003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8424" y="6093296"/>
            <a:ext cx="275503" cy="27550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92100" h="203200" prst="coolSlant"/>
            <a:bevelB w="127000" h="203200"/>
          </a:sp3d>
        </p:spPr>
      </p:pic>
      <p:pic>
        <p:nvPicPr>
          <p:cNvPr id="3" name="Рисунок 2" descr="20131122_100244.jpg"/>
          <p:cNvPicPr>
            <a:picLocks noChangeAspect="1"/>
          </p:cNvPicPr>
          <p:nvPr/>
        </p:nvPicPr>
        <p:blipFill>
          <a:blip r:embed="rId4" cstate="print"/>
          <a:srcRect l="14271" r="8576"/>
          <a:stretch>
            <a:fillRect/>
          </a:stretch>
        </p:blipFill>
        <p:spPr>
          <a:xfrm>
            <a:off x="-36512" y="0"/>
            <a:ext cx="9246508" cy="681337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292100" h="203200" prst="coolSlant"/>
            <a:bevelB w="127000" h="203200"/>
          </a:sp3d>
        </p:spPr>
      </p:pic>
      <p:pic>
        <p:nvPicPr>
          <p:cNvPr id="7" name="Рисунок 6" descr="20131122_1004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5976" y="0"/>
            <a:ext cx="2377792" cy="422718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92100" h="203200" prst="coolSlant"/>
            <a:bevelB w="127000" h="203200"/>
          </a:sp3d>
        </p:spPr>
      </p:pic>
      <p:pic>
        <p:nvPicPr>
          <p:cNvPr id="8" name="Рисунок 7" descr="20131122_1005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0352" y="0"/>
            <a:ext cx="2377792" cy="422718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92100" h="203200" prst="coolSlant"/>
            <a:bevelB w="127000" h="203200"/>
          </a:sp3d>
        </p:spPr>
      </p:pic>
      <p:pic>
        <p:nvPicPr>
          <p:cNvPr id="9" name="Рисунок 8" descr="20131122_1005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90552" y="2630814"/>
            <a:ext cx="2377792" cy="422718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92100" h="203200" prst="coolSlant"/>
            <a:bevelB w="127000" h="203200"/>
          </a:sp3d>
        </p:spPr>
      </p:pic>
      <p:pic>
        <p:nvPicPr>
          <p:cNvPr id="5" name="Рисунок 4" descr="20131122_10035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994756" y="188640"/>
            <a:ext cx="2149244" cy="3820879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92100" h="203200" prst="coolSlant"/>
            <a:bevelB w="127000" h="203200"/>
          </a:sp3d>
        </p:spPr>
      </p:pic>
      <p:pic>
        <p:nvPicPr>
          <p:cNvPr id="6" name="Рисунок 5" descr="20131122_10042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35696" y="2844934"/>
            <a:ext cx="2232248" cy="396844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292100" h="203200" prst="coolSlant"/>
            <a:bevelB w="127000" h="203200"/>
          </a:sp3d>
        </p:spPr>
      </p:pic>
      <p:pic>
        <p:nvPicPr>
          <p:cNvPr id="12" name="Рисунок 11" descr="20131122_100905.jpg"/>
          <p:cNvPicPr>
            <a:picLocks noChangeAspect="1"/>
          </p:cNvPicPr>
          <p:nvPr/>
        </p:nvPicPr>
        <p:blipFill>
          <a:blip r:embed="rId10" cstate="print"/>
          <a:srcRect l="6695" r="1298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 advTm="178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6" presetClass="entr" presetSubtype="37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79928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Изобрести свои модели космолётов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нам помогают эвристические методы и приемы, теория решения изобретательских задач,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решение задач по РТВ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(развитию творческого воображения), техническое творчество.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Благодаря этому мысли каждого из нас становятся точными, выверенными, как движения космонавта, ведущего космолет.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Запись_003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43966" y="60722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3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7693"/>
            <a:ext cx="45365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Используя интернет мы изучаем чудеса КОСМОСА.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Это нас , как изобретателей, наталкивает на новые идеи, которые частично воплотились в нашем творческом проекте 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«Седьмое чудо космоса».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Запись_004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43966" y="6072206"/>
            <a:ext cx="304800" cy="304800"/>
          </a:xfrm>
          <a:prstGeom prst="rect">
            <a:avLst/>
          </a:prstGeom>
        </p:spPr>
      </p:pic>
      <p:pic>
        <p:nvPicPr>
          <p:cNvPr id="4" name="Рисунок 3" descr="PhotoGrid_13850952130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0"/>
            <a:ext cx="4211960" cy="6858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advTm="119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571480"/>
            <a:ext cx="72728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Именно только современным школьникам, выбирая свой жизненный  путь, и предстоит сделать серьезный шаг навстречу космосу, задумываясь: кто мы и почему мы здесь – в таком величественном месте, которое называется  </a:t>
            </a:r>
          </a:p>
        </p:txBody>
      </p:sp>
      <p:pic>
        <p:nvPicPr>
          <p:cNvPr id="6" name="Запись_004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715404" y="6072206"/>
            <a:ext cx="304800" cy="3048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0100" y="5027692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ВСЕЛЕННАЯ.</a:t>
            </a:r>
            <a:endParaRPr lang="ru-RU" sz="9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134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6869" y="4092809"/>
            <a:ext cx="3687132" cy="276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988840"/>
            <a:ext cx="3594909" cy="269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2159" y="3068960"/>
            <a:ext cx="2181609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669594" cy="275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7" name="Рисунок 6" descr="20131010_141557.jpg"/>
          <p:cNvPicPr>
            <a:picLocks noChangeAspect="1"/>
          </p:cNvPicPr>
          <p:nvPr/>
        </p:nvPicPr>
        <p:blipFill>
          <a:blip r:embed="rId6" cstate="print"/>
          <a:srcRect b="10613"/>
          <a:stretch>
            <a:fillRect/>
          </a:stretch>
        </p:blipFill>
        <p:spPr>
          <a:xfrm>
            <a:off x="6732240" y="188640"/>
            <a:ext cx="2160241" cy="35523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</p:cSld>
  <p:clrMapOvr>
    <a:masterClrMapping/>
  </p:clrMapOvr>
  <p:transition advTm="70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осмос.wav">
            <a:hlinkClick r:id="" action="ppaction://media"/>
          </p:cNvPr>
          <p:cNvPicPr>
            <a:picLocks noRot="1" noChangeAspect="1"/>
          </p:cNvPicPr>
          <p:nvPr>
            <a:wavAudioFile r:embed="rId2" name="космос.wav"/>
          </p:nvPr>
        </p:nvPicPr>
        <p:blipFill>
          <a:blip r:embed="rId4" cstate="print"/>
          <a:stretch>
            <a:fillRect/>
          </a:stretch>
        </p:blipFill>
        <p:spPr>
          <a:xfrm>
            <a:off x="7786710" y="714356"/>
            <a:ext cx="304800" cy="304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6716" y="275164"/>
            <a:ext cx="50673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КОСМОС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56319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Загадочный, таинственный,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неизведанный, пугающий, 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завораживающий.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3212976"/>
            <a:ext cx="563199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Кто мы в этом безбрежном 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мире великого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КОСМОСА?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Picture 2" descr="D:\Новоженова\НВ копия\Анимашки\космос\CRYSTAL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5135" y="44624"/>
            <a:ext cx="1938865" cy="191683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22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1.38889E-6 1.85185E-6 L 0.40312 0.7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3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смос1.wav">
            <a:hlinkClick r:id="" action="ppaction://media"/>
          </p:cNvPr>
          <p:cNvPicPr>
            <a:picLocks noRot="1" noChangeAspect="1"/>
          </p:cNvPicPr>
          <p:nvPr>
            <a:wavAudioFile r:embed="rId1" name="космос1.wav"/>
          </p:nvPr>
        </p:nvPicPr>
        <p:blipFill>
          <a:blip r:embed="rId3" cstate="print"/>
          <a:stretch>
            <a:fillRect/>
          </a:stretch>
        </p:blipFill>
        <p:spPr>
          <a:xfrm>
            <a:off x="7929586" y="785794"/>
            <a:ext cx="304800" cy="304800"/>
          </a:xfrm>
          <a:prstGeom prst="rect">
            <a:avLst/>
          </a:prstGeom>
        </p:spPr>
      </p:pic>
      <p:pic>
        <p:nvPicPr>
          <p:cNvPr id="3" name="Picture 2" descr="D:\Новоженова\НВ копия\Анимашки\космос\CRYSTAL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5135" y="0"/>
            <a:ext cx="1938865" cy="191683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95536" y="1340768"/>
            <a:ext cx="84969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   </a:t>
            </a:r>
            <a:r>
              <a:rPr lang="ru-RU" sz="4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 давних времен самые великие умы человечества разгадывали эту загадку.</a:t>
            </a:r>
          </a:p>
          <a:p>
            <a:r>
              <a:rPr lang="ru-RU" sz="44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Им на помощь приходила изобретательская мысль, которая рождала такие космические изобретения человечества, как: </a:t>
            </a:r>
            <a:endParaRPr lang="ru-RU" sz="44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131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космос2.wav">
            <a:hlinkClick r:id="" action="ppaction://media"/>
          </p:cNvPr>
          <p:cNvPicPr>
            <a:picLocks noRot="1" noChangeAspect="1"/>
          </p:cNvPicPr>
          <p:nvPr>
            <a:wavAudioFile r:embed="rId1" name="космос2.wav"/>
          </p:nvPr>
        </p:nvPicPr>
        <p:blipFill>
          <a:blip r:embed="rId3" cstate="print"/>
          <a:stretch>
            <a:fillRect/>
          </a:stretch>
        </p:blipFill>
        <p:spPr>
          <a:xfrm>
            <a:off x="8143900" y="785794"/>
            <a:ext cx="304800" cy="304800"/>
          </a:xfrm>
          <a:prstGeom prst="rect">
            <a:avLst/>
          </a:prstGeom>
        </p:spPr>
      </p:pic>
      <p:pic>
        <p:nvPicPr>
          <p:cNvPr id="3" name="Рисунок 2" descr="150px-Kazimier_Siemianovič._Казімер_Семяновіч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1484784"/>
            <a:ext cx="2718669" cy="266429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Рисунок 3" descr="Siemenowicz_rocket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69177" y="2232117"/>
            <a:ext cx="779287" cy="4581259"/>
          </a:xfrm>
          <a:prstGeom prst="rect">
            <a:avLst/>
          </a:prstGeom>
        </p:spPr>
      </p:pic>
      <p:pic>
        <p:nvPicPr>
          <p:cNvPr id="5" name="Picture 2" descr="D:\Новоженова\НВ копия\Анимашки\космос\CRYSTAL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05135" y="0"/>
            <a:ext cx="1938865" cy="19168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476672"/>
            <a:ext cx="6893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Первая многоступенчатая ракета. 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414908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Казимир Семенович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(1600-1665)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Изобретатель многоступенчатой ракеты.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85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смос3.wav">
            <a:hlinkClick r:id="" action="ppaction://media"/>
          </p:cNvPr>
          <p:cNvPicPr>
            <a:picLocks noRot="1" noChangeAspect="1"/>
          </p:cNvPicPr>
          <p:nvPr>
            <a:wavAudioFile r:embed="rId1" name="космос3.wav"/>
          </p:nvPr>
        </p:nvPicPr>
        <p:blipFill>
          <a:blip r:embed="rId3" cstate="print"/>
          <a:stretch>
            <a:fillRect/>
          </a:stretch>
        </p:blipFill>
        <p:spPr>
          <a:xfrm>
            <a:off x="8072462" y="714356"/>
            <a:ext cx="304800" cy="304800"/>
          </a:xfrm>
          <a:prstGeom prst="rect">
            <a:avLst/>
          </a:prstGeom>
        </p:spPr>
      </p:pic>
      <p:pic>
        <p:nvPicPr>
          <p:cNvPr id="3" name="Рисунок 2" descr="Ki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548680"/>
            <a:ext cx="3291794" cy="288032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 descr="D:\Новоженова\НВ копия\Анимашки\космос\CRYSTAL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5135" y="0"/>
            <a:ext cx="1938865" cy="191683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63888" y="476672"/>
            <a:ext cx="3694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Ракетное топливо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3573016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Борис  Кит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(1910 г.)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Технология использования жидкого водорода, как космического топлива.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83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смос4.wav">
            <a:hlinkClick r:id="" action="ppaction://media"/>
          </p:cNvPr>
          <p:cNvPicPr>
            <a:picLocks noRot="1" noChangeAspect="1"/>
          </p:cNvPicPr>
          <p:nvPr>
            <a:wavAudioFile r:embed="rId1" name="космос4.wav"/>
          </p:nvPr>
        </p:nvPicPr>
        <p:blipFill>
          <a:blip r:embed="rId3" cstate="print"/>
          <a:stretch>
            <a:fillRect/>
          </a:stretch>
        </p:blipFill>
        <p:spPr>
          <a:xfrm>
            <a:off x="8143900" y="571480"/>
            <a:ext cx="304800" cy="304800"/>
          </a:xfrm>
          <a:prstGeom prst="rect">
            <a:avLst/>
          </a:prstGeom>
        </p:spPr>
      </p:pic>
      <p:pic>
        <p:nvPicPr>
          <p:cNvPr id="3" name="Рисунок 2" descr="200px-Kosberg_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32656"/>
            <a:ext cx="2540000" cy="33909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2" descr="D:\Новоженова\НВ копия\Анимашки\космос\CRYSTAL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5135" y="0"/>
            <a:ext cx="1938865" cy="19168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476672"/>
            <a:ext cx="4244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Ракетный двигатель.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140968"/>
            <a:ext cx="78488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          Вопросы создания систем непосредственного впрыска топлива в головки цилиндров авиадвигателей вместо недостаточно эффективных карбюраторных систем впрыска.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1700808"/>
            <a:ext cx="32065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Семен </a:t>
            </a:r>
            <a:r>
              <a:rPr lang="ru-RU" sz="3600" dirty="0" err="1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Косберг</a:t>
            </a:r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.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(1903-1965)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109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8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космос5.wav">
            <a:hlinkClick r:id="" action="ppaction://media"/>
          </p:cNvPr>
          <p:cNvPicPr>
            <a:picLocks noRot="1" noChangeAspect="1"/>
          </p:cNvPicPr>
          <p:nvPr>
            <a:wavAudioFile r:embed="rId1" name="космос5.wav"/>
          </p:nvPr>
        </p:nvPicPr>
        <p:blipFill>
          <a:blip r:embed="rId3" cstate="print"/>
          <a:stretch>
            <a:fillRect/>
          </a:stretch>
        </p:blipFill>
        <p:spPr>
          <a:xfrm>
            <a:off x="8001024" y="785794"/>
            <a:ext cx="304800" cy="304800"/>
          </a:xfrm>
          <a:prstGeom prst="rect">
            <a:avLst/>
          </a:prstGeom>
        </p:spPr>
      </p:pic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4" cstate="print"/>
          <a:srcRect l="-1" t="-3476"/>
          <a:stretch>
            <a:fillRect/>
          </a:stretch>
        </p:blipFill>
        <p:spPr>
          <a:xfrm>
            <a:off x="5724128" y="1896682"/>
            <a:ext cx="3011260" cy="4237813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Picture 2" descr="D:\Новоженова\НВ копия\Анимашки\космос\CRYSTAL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05135" y="0"/>
            <a:ext cx="1938865" cy="19168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620688"/>
            <a:ext cx="6458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Лунное посадочное устройство.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3284984"/>
            <a:ext cx="3419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Иван Прудников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(1919-2005)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5085184"/>
            <a:ext cx="6012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Разработчик лунного экспедиционного комплекса.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advTm="92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космос6.wav">
            <a:hlinkClick r:id="" action="ppaction://media"/>
          </p:cNvPr>
          <p:cNvPicPr>
            <a:picLocks noRot="1" noChangeAspect="1"/>
          </p:cNvPicPr>
          <p:nvPr>
            <a:wavAudioFile r:embed="rId1" name="космос6.wav"/>
          </p:nvPr>
        </p:nvPicPr>
        <p:blipFill>
          <a:blip r:embed="rId3" cstate="print"/>
          <a:stretch>
            <a:fillRect/>
          </a:stretch>
        </p:blipFill>
        <p:spPr>
          <a:xfrm>
            <a:off x="8072462" y="642918"/>
            <a:ext cx="304800" cy="304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4581128"/>
            <a:ext cx="5040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Создатель советской ракетно-космической техники. 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2" descr="D:\Новоженова\НВ копия\Анимашки\космос\CRYSTAL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5135" y="0"/>
            <a:ext cx="1938865" cy="19168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48680"/>
            <a:ext cx="4574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Космическая техника .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2420888"/>
            <a:ext cx="3292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Сергей Королёв</a:t>
            </a:r>
          </a:p>
          <a:p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(1906 - 1966)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Рисунок 2" descr="250px-SKorolo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1928802"/>
            <a:ext cx="3088311" cy="4297516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advTm="5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4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арина\Марина\imgpreview (1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04864"/>
            <a:ext cx="4248472" cy="4248472"/>
          </a:xfrm>
          <a:prstGeom prst="flowChartPunchedTape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Прямоугольник 2"/>
          <p:cNvSpPr/>
          <p:nvPr/>
        </p:nvSpPr>
        <p:spPr>
          <a:xfrm>
            <a:off x="1187624" y="69269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Сегодня космос – наш первый помощник. 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2530516"/>
            <a:ext cx="4822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Это своеобразная орбитальная патрульная служба 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(изучение состояния ледового покрова, океанических течений,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образование вихрей  )</a:t>
            </a:r>
            <a:endParaRPr lang="ru-RU" sz="3600" dirty="0"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космос 6_ррр.wav">
            <a:hlinkClick r:id="" action="ppaction://media"/>
          </p:cNvPr>
          <p:cNvPicPr>
            <a:picLocks noRot="1" noChangeAspect="1"/>
          </p:cNvPicPr>
          <p:nvPr>
            <a:wavAudioFile r:embed="rId1" name="космос 6_ррр.wav"/>
          </p:nvPr>
        </p:nvPicPr>
        <p:blipFill>
          <a:blip r:embed="rId5"/>
          <a:stretch>
            <a:fillRect/>
          </a:stretch>
        </p:blipFill>
        <p:spPr>
          <a:xfrm>
            <a:off x="571472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2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362</Words>
  <Application>Microsoft Office PowerPoint</Application>
  <PresentationFormat>Экран (4:3)</PresentationFormat>
  <Paragraphs>63</Paragraphs>
  <Slides>17</Slides>
  <Notes>0</Notes>
  <HiddenSlides>0</HiddenSlides>
  <MMClips>16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технология</cp:lastModifiedBy>
  <cp:revision>66</cp:revision>
  <dcterms:created xsi:type="dcterms:W3CDTF">2013-11-20T08:29:51Z</dcterms:created>
  <dcterms:modified xsi:type="dcterms:W3CDTF">2013-11-22T13:48:26Z</dcterms:modified>
</cp:coreProperties>
</file>