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  <p:sldMasterId id="2147483855" r:id="rId2"/>
  </p:sldMasterIdLst>
  <p:notesMasterIdLst>
    <p:notesMasterId r:id="rId12"/>
  </p:notesMasterIdLst>
  <p:sldIdLst>
    <p:sldId id="260" r:id="rId3"/>
    <p:sldId id="262" r:id="rId4"/>
    <p:sldId id="263" r:id="rId5"/>
    <p:sldId id="272" r:id="rId6"/>
    <p:sldId id="273" r:id="rId7"/>
    <p:sldId id="276" r:id="rId8"/>
    <p:sldId id="277" r:id="rId9"/>
    <p:sldId id="279" r:id="rId10"/>
    <p:sldId id="278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033CC"/>
    <a:srgbClr val="274F77"/>
    <a:srgbClr val="336699"/>
    <a:srgbClr val="4D4D4D"/>
    <a:srgbClr val="C0C0C0"/>
    <a:srgbClr val="DDDDDD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322" autoAdjust="0"/>
  </p:normalViewPr>
  <p:slideViewPr>
    <p:cSldViewPr>
      <p:cViewPr varScale="1">
        <p:scale>
          <a:sx n="72" d="100"/>
          <a:sy n="72" d="100"/>
        </p:scale>
        <p:origin x="15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732C46FA-9175-45FD-AE38-C1D800DBCF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E1DD675-7986-480C-B1A7-0C4C1FA7C24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CE77582-4CD2-4424-953E-FE7A02B24B7B}" type="datetimeFigureOut">
              <a:rPr lang="ru-RU"/>
              <a:pPr>
                <a:defRPr/>
              </a:pPr>
              <a:t>23.03.2018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A60A6784-0FC0-4299-95A6-BADD2D76A2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05366FEF-0640-4A29-A002-E1B31CD5D0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6EB052-EAD9-46D8-9690-4DF5B84FA5C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028FD1-E49E-4935-8495-7C95939A8C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7A296EB-739B-45C0-B24E-F4545209176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>
            <a:extLst>
              <a:ext uri="{FF2B5EF4-FFF2-40B4-BE49-F238E27FC236}">
                <a16:creationId xmlns:a16="http://schemas.microsoft.com/office/drawing/2014/main" id="{15B25E3A-41C3-4644-8F89-C0391241AF4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>
            <a:extLst>
              <a:ext uri="{FF2B5EF4-FFF2-40B4-BE49-F238E27FC236}">
                <a16:creationId xmlns:a16="http://schemas.microsoft.com/office/drawing/2014/main" id="{928CA25B-FEAB-4004-83BE-4408B31C13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7652" name="Номер слайда 3">
            <a:extLst>
              <a:ext uri="{FF2B5EF4-FFF2-40B4-BE49-F238E27FC236}">
                <a16:creationId xmlns:a16="http://schemas.microsoft.com/office/drawing/2014/main" id="{A10BCC4A-0D76-4A16-8833-4826846B9B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4861B0B-2FC0-4755-B0D5-D8B9455C14AF}" type="slidenum">
              <a:rPr lang="ru-RU" altLang="ru-RU"/>
              <a:pPr eaLnBrk="1" hangingPunct="1">
                <a:spcBef>
                  <a:spcPct val="0"/>
                </a:spcBef>
              </a:pPr>
              <a:t>9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5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6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2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>
            <a:extLst>
              <a:ext uri="{FF2B5EF4-FFF2-40B4-BE49-F238E27FC236}">
                <a16:creationId xmlns:a16="http://schemas.microsoft.com/office/drawing/2014/main" id="{5406CD10-CD3C-4566-8E90-DD31969733A7}"/>
              </a:ext>
            </a:extLst>
          </p:cNvPr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Группа 15">
            <a:extLst>
              <a:ext uri="{FF2B5EF4-FFF2-40B4-BE49-F238E27FC236}">
                <a16:creationId xmlns:a16="http://schemas.microsoft.com/office/drawing/2014/main" id="{D32348C3-D463-4982-8CF1-5914B8E69A7C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15">
              <a:extLst>
                <a:ext uri="{FF2B5EF4-FFF2-40B4-BE49-F238E27FC236}">
                  <a16:creationId xmlns:a16="http://schemas.microsoft.com/office/drawing/2014/main" id="{373AC765-66EC-4BB5-B700-D671F515C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Полилиния 18">
              <a:extLst>
                <a:ext uri="{FF2B5EF4-FFF2-40B4-BE49-F238E27FC236}">
                  <a16:creationId xmlns:a16="http://schemas.microsoft.com/office/drawing/2014/main" id="{FBD1AB3C-131F-443E-A7AF-ED6FD499D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1332767423 h 528"/>
                <a:gd name="T6" fmla="*/ 12001943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Полилиния 18">
              <a:extLst>
                <a:ext uri="{FF2B5EF4-FFF2-40B4-BE49-F238E27FC236}">
                  <a16:creationId xmlns:a16="http://schemas.microsoft.com/office/drawing/2014/main" id="{1A32472C-BB3B-40FC-9920-F743614EC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67F3C279-A192-4D36-A7E5-FD339D2528AD}"/>
                </a:ext>
              </a:extLst>
            </p:cNvPr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8">
            <a:extLst>
              <a:ext uri="{FF2B5EF4-FFF2-40B4-BE49-F238E27FC236}">
                <a16:creationId xmlns:a16="http://schemas.microsoft.com/office/drawing/2014/main" id="{50AA0105-A741-42A2-9AB7-B504DB889D3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0825" y="620713"/>
            <a:ext cx="8893175" cy="5832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2" name="Дата 29">
            <a:extLst>
              <a:ext uri="{FF2B5EF4-FFF2-40B4-BE49-F238E27FC236}">
                <a16:creationId xmlns:a16="http://schemas.microsoft.com/office/drawing/2014/main" id="{926A8FC3-996B-4852-856E-84F3EFBCA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ижний колонтитул 18">
            <a:extLst>
              <a:ext uri="{FF2B5EF4-FFF2-40B4-BE49-F238E27FC236}">
                <a16:creationId xmlns:a16="http://schemas.microsoft.com/office/drawing/2014/main" id="{59C9BB20-DD5C-48C3-87DF-1CECC0079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Номер слайда 26">
            <a:extLst>
              <a:ext uri="{FF2B5EF4-FFF2-40B4-BE49-F238E27FC236}">
                <a16:creationId xmlns:a16="http://schemas.microsoft.com/office/drawing/2014/main" id="{FBB531A3-289A-4008-ADC4-4598CB42A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C0EC867-612A-4230-87A2-85984994D1C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4724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>
            <a:extLst>
              <a:ext uri="{FF2B5EF4-FFF2-40B4-BE49-F238E27FC236}">
                <a16:creationId xmlns:a16="http://schemas.microsoft.com/office/drawing/2014/main" id="{A59B393A-A30F-4587-9EA4-DE59345F9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>
            <a:extLst>
              <a:ext uri="{FF2B5EF4-FFF2-40B4-BE49-F238E27FC236}">
                <a16:creationId xmlns:a16="http://schemas.microsoft.com/office/drawing/2014/main" id="{FE23D1FF-01DB-40C8-AACE-84913BBAB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>
            <a:extLst>
              <a:ext uri="{FF2B5EF4-FFF2-40B4-BE49-F238E27FC236}">
                <a16:creationId xmlns:a16="http://schemas.microsoft.com/office/drawing/2014/main" id="{F0DC2411-0075-4E36-ABA1-5269578A2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743821-5045-4939-BEA9-93DCE30465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5399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>
            <a:extLst>
              <a:ext uri="{FF2B5EF4-FFF2-40B4-BE49-F238E27FC236}">
                <a16:creationId xmlns:a16="http://schemas.microsoft.com/office/drawing/2014/main" id="{F263444A-44F7-443A-AC44-CE0F26CAA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>
            <a:extLst>
              <a:ext uri="{FF2B5EF4-FFF2-40B4-BE49-F238E27FC236}">
                <a16:creationId xmlns:a16="http://schemas.microsoft.com/office/drawing/2014/main" id="{5C1E0E25-CE56-4F4C-9409-13F7DFC80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>
            <a:extLst>
              <a:ext uri="{FF2B5EF4-FFF2-40B4-BE49-F238E27FC236}">
                <a16:creationId xmlns:a16="http://schemas.microsoft.com/office/drawing/2014/main" id="{68EBC34F-14AE-45C2-A01C-48A1B8489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3ACE56-7C9A-4FE5-954E-5C810D9546E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2246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>
            <a:extLst>
              <a:ext uri="{FF2B5EF4-FFF2-40B4-BE49-F238E27FC236}">
                <a16:creationId xmlns:a16="http://schemas.microsoft.com/office/drawing/2014/main" id="{5CB086CF-8782-4A30-BDA4-8511B18C74CE}"/>
              </a:ext>
            </a:extLst>
          </p:cNvPr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Группа 15">
            <a:extLst>
              <a:ext uri="{FF2B5EF4-FFF2-40B4-BE49-F238E27FC236}">
                <a16:creationId xmlns:a16="http://schemas.microsoft.com/office/drawing/2014/main" id="{0E5ACDBC-CC4E-475A-B6B4-745D574CA0BB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15">
              <a:extLst>
                <a:ext uri="{FF2B5EF4-FFF2-40B4-BE49-F238E27FC236}">
                  <a16:creationId xmlns:a16="http://schemas.microsoft.com/office/drawing/2014/main" id="{218E4068-79D9-4B89-BA50-7D2F03293B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7" name="Полилиния 18">
              <a:extLst>
                <a:ext uri="{FF2B5EF4-FFF2-40B4-BE49-F238E27FC236}">
                  <a16:creationId xmlns:a16="http://schemas.microsoft.com/office/drawing/2014/main" id="{59624D62-2FFE-41C0-9943-F9A63B8CB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1332767423 h 528"/>
                <a:gd name="T6" fmla="*/ 12001943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Полилиния 18">
              <a:extLst>
                <a:ext uri="{FF2B5EF4-FFF2-40B4-BE49-F238E27FC236}">
                  <a16:creationId xmlns:a16="http://schemas.microsoft.com/office/drawing/2014/main" id="{410DC7BF-F2AD-4BC8-8FA3-84AB263CA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C68EDD3D-0D49-40BD-B2C2-0394CC0DC85B}"/>
                </a:ext>
              </a:extLst>
            </p:cNvPr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8">
            <a:extLst>
              <a:ext uri="{FF2B5EF4-FFF2-40B4-BE49-F238E27FC236}">
                <a16:creationId xmlns:a16="http://schemas.microsoft.com/office/drawing/2014/main" id="{6279561A-F7A3-43BC-8C39-156C3C088E7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50825" y="620713"/>
            <a:ext cx="8893175" cy="5832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2" name="Дата 29">
            <a:extLst>
              <a:ext uri="{FF2B5EF4-FFF2-40B4-BE49-F238E27FC236}">
                <a16:creationId xmlns:a16="http://schemas.microsoft.com/office/drawing/2014/main" id="{E4800D7F-9EA6-4027-97E3-A5BAD5A9D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ижний колонтитул 18">
            <a:extLst>
              <a:ext uri="{FF2B5EF4-FFF2-40B4-BE49-F238E27FC236}">
                <a16:creationId xmlns:a16="http://schemas.microsoft.com/office/drawing/2014/main" id="{C81D6258-8462-46B6-B078-7A281825E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F6FC6">
                    <a:tint val="20000"/>
                  </a:srgb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Номер слайда 26">
            <a:extLst>
              <a:ext uri="{FF2B5EF4-FFF2-40B4-BE49-F238E27FC236}">
                <a16:creationId xmlns:a16="http://schemas.microsoft.com/office/drawing/2014/main" id="{47B5B029-1336-4962-B211-7C4B3FB1E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CCCE459-E93A-4ED3-A934-CDBF3CF595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1627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Дата 9">
            <a:extLst>
              <a:ext uri="{FF2B5EF4-FFF2-40B4-BE49-F238E27FC236}">
                <a16:creationId xmlns:a16="http://schemas.microsoft.com/office/drawing/2014/main" id="{BDB6B86E-B82A-4CD1-AA6D-DE2DBA6C3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>
            <a:extLst>
              <a:ext uri="{FF2B5EF4-FFF2-40B4-BE49-F238E27FC236}">
                <a16:creationId xmlns:a16="http://schemas.microsoft.com/office/drawing/2014/main" id="{55C953E3-0444-45C1-A99D-B59E87E9D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>
            <a:extLst>
              <a:ext uri="{FF2B5EF4-FFF2-40B4-BE49-F238E27FC236}">
                <a16:creationId xmlns:a16="http://schemas.microsoft.com/office/drawing/2014/main" id="{CB94E2CC-05C5-4735-AD8A-20CD6F8EF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7F37C-DE1D-42C0-A380-4D2F9D0E49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14502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10">
            <a:extLst>
              <a:ext uri="{FF2B5EF4-FFF2-40B4-BE49-F238E27FC236}">
                <a16:creationId xmlns:a16="http://schemas.microsoft.com/office/drawing/2014/main" id="{EB49303C-157B-49DD-B017-4A50BE027A9B}"/>
              </a:ext>
            </a:extLst>
          </p:cNvPr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Нашивка 11">
            <a:extLst>
              <a:ext uri="{FF2B5EF4-FFF2-40B4-BE49-F238E27FC236}">
                <a16:creationId xmlns:a16="http://schemas.microsoft.com/office/drawing/2014/main" id="{C45EDCA2-1A86-4CE2-910D-1BD62C94E053}"/>
              </a:ext>
            </a:extLst>
          </p:cNvPr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3">
            <a:extLst>
              <a:ext uri="{FF2B5EF4-FFF2-40B4-BE49-F238E27FC236}">
                <a16:creationId xmlns:a16="http://schemas.microsoft.com/office/drawing/2014/main" id="{836E7D1E-1CE8-46C4-BDD6-AC7E23B4B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9CDF51E3-D207-48CE-996A-EF9AD06B0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B64BFAA8-7C2C-4497-9622-B619F0BB2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6362751-9824-4192-84DB-28CF8FB9B6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59884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D5B09C7-FBBB-4C70-95D4-4A683F51C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72BF33-494F-43CA-9492-041921EF5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DB9647-FFD1-4ACE-A0F1-0ADD03855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FA9DB29-5CCA-46D4-9B2F-C1331CAB559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09621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774D4D6-DC35-4EC3-9681-A44346EBF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99B0AA0-E01A-48B5-9A37-FCA8D1FFE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8F012C-D52F-4426-8B91-B831FD2EC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B374A-C13C-4A84-ABA2-3F24BB6706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93008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FC70FE-DF3E-47AD-8AC5-29F28D579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66A1235-4F92-4C49-AB40-9C226F4FA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0D3EF9A-C062-4893-A05F-873B2A805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907138F-0186-4DA2-B6CE-A24790D376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57714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>
            <a:extLst>
              <a:ext uri="{FF2B5EF4-FFF2-40B4-BE49-F238E27FC236}">
                <a16:creationId xmlns:a16="http://schemas.microsoft.com/office/drawing/2014/main" id="{AA7D7277-3281-44D3-80E9-73F6F25DC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>
            <a:extLst>
              <a:ext uri="{FF2B5EF4-FFF2-40B4-BE49-F238E27FC236}">
                <a16:creationId xmlns:a16="http://schemas.microsoft.com/office/drawing/2014/main" id="{346A4271-B81C-4F7E-A2C2-8110D742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>
            <a:extLst>
              <a:ext uri="{FF2B5EF4-FFF2-40B4-BE49-F238E27FC236}">
                <a16:creationId xmlns:a16="http://schemas.microsoft.com/office/drawing/2014/main" id="{27365D1F-E90C-439A-9118-D27375997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9EC615-A147-4736-8CF1-46AC0E2EE85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85502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F887426-C323-44CF-94FE-A1603B217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C9AA4C5-E6C7-4169-BF0C-5FC74A519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818F68-FEBB-4D1A-B837-A9E23880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D16A81-9EE2-431C-B002-289421028E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601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Дата 9">
            <a:extLst>
              <a:ext uri="{FF2B5EF4-FFF2-40B4-BE49-F238E27FC236}">
                <a16:creationId xmlns:a16="http://schemas.microsoft.com/office/drawing/2014/main" id="{9A8230DD-5AF9-4A35-A928-0BC4A631E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>
            <a:extLst>
              <a:ext uri="{FF2B5EF4-FFF2-40B4-BE49-F238E27FC236}">
                <a16:creationId xmlns:a16="http://schemas.microsoft.com/office/drawing/2014/main" id="{5D34770E-A1B7-4FFC-ADB6-81778F095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>
            <a:extLst>
              <a:ext uri="{FF2B5EF4-FFF2-40B4-BE49-F238E27FC236}">
                <a16:creationId xmlns:a16="http://schemas.microsoft.com/office/drawing/2014/main" id="{6F7ABDA4-DD50-4368-AC1A-1BAF756EF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0EE59D-BC1C-49A5-ABD6-0EAC604EB9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9226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10">
            <a:extLst>
              <a:ext uri="{FF2B5EF4-FFF2-40B4-BE49-F238E27FC236}">
                <a16:creationId xmlns:a16="http://schemas.microsoft.com/office/drawing/2014/main" id="{FBFCC9BB-CEF7-4E65-BC86-EB9BB4D5D63E}"/>
              </a:ext>
            </a:extLst>
          </p:cNvPr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олилиния 15">
            <a:extLst>
              <a:ext uri="{FF2B5EF4-FFF2-40B4-BE49-F238E27FC236}">
                <a16:creationId xmlns:a16="http://schemas.microsoft.com/office/drawing/2014/main" id="{6800D2E1-A30B-4625-8A2C-7E432B41640D}"/>
              </a:ext>
            </a:extLst>
          </p:cNvPr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1330642500 h 528"/>
              <a:gd name="T6" fmla="*/ 2091398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Прямоугольный треугольник 6">
            <a:extLst>
              <a:ext uri="{FF2B5EF4-FFF2-40B4-BE49-F238E27FC236}">
                <a16:creationId xmlns:a16="http://schemas.microsoft.com/office/drawing/2014/main" id="{575804C2-59C2-4EFA-A723-F8E78DA1131B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09AD4823-509C-4C6F-B37F-BE6A995E9F58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8">
            <a:extLst>
              <a:ext uri="{FF2B5EF4-FFF2-40B4-BE49-F238E27FC236}">
                <a16:creationId xmlns:a16="http://schemas.microsoft.com/office/drawing/2014/main" id="{C30A316B-23C7-41D1-AC7F-8D0DE8741C93}"/>
              </a:ext>
            </a:extLst>
          </p:cNvPr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Нашивка 19">
            <a:extLst>
              <a:ext uri="{FF2B5EF4-FFF2-40B4-BE49-F238E27FC236}">
                <a16:creationId xmlns:a16="http://schemas.microsoft.com/office/drawing/2014/main" id="{5F1FADBF-C781-4742-9997-8E3FACBBA36F}"/>
              </a:ext>
            </a:extLst>
          </p:cNvPr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Дата 4">
            <a:extLst>
              <a:ext uri="{FF2B5EF4-FFF2-40B4-BE49-F238E27FC236}">
                <a16:creationId xmlns:a16="http://schemas.microsoft.com/office/drawing/2014/main" id="{CC05F0ED-8E3B-488F-AEFE-22981C36F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5">
            <a:extLst>
              <a:ext uri="{FF2B5EF4-FFF2-40B4-BE49-F238E27FC236}">
                <a16:creationId xmlns:a16="http://schemas.microsoft.com/office/drawing/2014/main" id="{FFABE554-A99F-47B0-A6B7-512BCD503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>
            <a:extLst>
              <a:ext uri="{FF2B5EF4-FFF2-40B4-BE49-F238E27FC236}">
                <a16:creationId xmlns:a16="http://schemas.microsoft.com/office/drawing/2014/main" id="{73677057-F0E9-4632-BB0A-8FCD97CF7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9D718F8-6EE5-4769-8568-AADE924F5E5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30517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>
            <a:extLst>
              <a:ext uri="{FF2B5EF4-FFF2-40B4-BE49-F238E27FC236}">
                <a16:creationId xmlns:a16="http://schemas.microsoft.com/office/drawing/2014/main" id="{6D79A1A4-AD33-434F-BC1B-A735A9985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>
            <a:extLst>
              <a:ext uri="{FF2B5EF4-FFF2-40B4-BE49-F238E27FC236}">
                <a16:creationId xmlns:a16="http://schemas.microsoft.com/office/drawing/2014/main" id="{5C8BBF0F-19C6-4220-AD6A-73CD43DD9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>
            <a:extLst>
              <a:ext uri="{FF2B5EF4-FFF2-40B4-BE49-F238E27FC236}">
                <a16:creationId xmlns:a16="http://schemas.microsoft.com/office/drawing/2014/main" id="{4F8E0931-93E4-4F8C-B282-BF6D142E4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ECD72B-3AD7-459B-88CB-C6F10916FD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6088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9">
            <a:extLst>
              <a:ext uri="{FF2B5EF4-FFF2-40B4-BE49-F238E27FC236}">
                <a16:creationId xmlns:a16="http://schemas.microsoft.com/office/drawing/2014/main" id="{106BB122-639D-4610-A0C8-25E1BB733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>
            <a:extLst>
              <a:ext uri="{FF2B5EF4-FFF2-40B4-BE49-F238E27FC236}">
                <a16:creationId xmlns:a16="http://schemas.microsoft.com/office/drawing/2014/main" id="{86468E0E-9E48-49A4-9F4C-DADC03ED0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>
            <a:extLst>
              <a:ext uri="{FF2B5EF4-FFF2-40B4-BE49-F238E27FC236}">
                <a16:creationId xmlns:a16="http://schemas.microsoft.com/office/drawing/2014/main" id="{A2309737-C0C8-486F-90D8-B285BD373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B7E63B-4B7E-4AAC-8D64-F6AB5B3B23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9834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10">
            <a:extLst>
              <a:ext uri="{FF2B5EF4-FFF2-40B4-BE49-F238E27FC236}">
                <a16:creationId xmlns:a16="http://schemas.microsoft.com/office/drawing/2014/main" id="{4326D767-E526-489F-8BC0-8DA86887C1BF}"/>
              </a:ext>
            </a:extLst>
          </p:cNvPr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Нашивка 11">
            <a:extLst>
              <a:ext uri="{FF2B5EF4-FFF2-40B4-BE49-F238E27FC236}">
                <a16:creationId xmlns:a16="http://schemas.microsoft.com/office/drawing/2014/main" id="{57F061FB-5FE1-481B-8790-FA3145813671}"/>
              </a:ext>
            </a:extLst>
          </p:cNvPr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3">
            <a:extLst>
              <a:ext uri="{FF2B5EF4-FFF2-40B4-BE49-F238E27FC236}">
                <a16:creationId xmlns:a16="http://schemas.microsoft.com/office/drawing/2014/main" id="{A431D0E7-D67A-48BF-860B-B3D3D7B0C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BD92927E-F915-4304-B2DC-84E194482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8E1FCC46-7C05-4C10-AC4C-2C9D4989C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20E80-2C59-48C7-9F3C-8AD325E198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89057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B1E05F-BBE4-4B0E-A769-6C94D7ED1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800BE8-DFFF-4256-B169-8760FDB65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D106A1F-97BC-4085-AC6B-64DD823B4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BBBA7-51BE-4688-9D29-8AD0822841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7675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9C58F60-4DEA-432E-8691-4978EC085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D480E8D-30B0-4EC4-B69A-090FB26F0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5A8B44D-BF03-4D31-9312-46FB087FD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F541C8-86B2-4484-BA98-C8B0A017FF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3761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C621A39-79EB-481C-87F4-0227DA516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7C23D7F-246A-4B38-BD29-3A7F23037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5D9572B-870B-4FAA-A1AE-4F810ADFB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4D7D85-2C7B-4A4F-AC1D-A3E24EB302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32268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>
            <a:extLst>
              <a:ext uri="{FF2B5EF4-FFF2-40B4-BE49-F238E27FC236}">
                <a16:creationId xmlns:a16="http://schemas.microsoft.com/office/drawing/2014/main" id="{EF0CEC4E-13C3-4C19-A4FF-A3273B126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>
            <a:extLst>
              <a:ext uri="{FF2B5EF4-FFF2-40B4-BE49-F238E27FC236}">
                <a16:creationId xmlns:a16="http://schemas.microsoft.com/office/drawing/2014/main" id="{994318F7-DAFD-48AA-A770-E5929C24F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>
            <a:extLst>
              <a:ext uri="{FF2B5EF4-FFF2-40B4-BE49-F238E27FC236}">
                <a16:creationId xmlns:a16="http://schemas.microsoft.com/office/drawing/2014/main" id="{D3804A4C-4B4A-4613-92AD-DD086585A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7CFBAB-51EB-442D-B8B6-D57B1F4C4C2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0865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7B8CE3-DAE3-4988-9984-F922ED1D9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1788F2-21B6-4C61-A989-A667CCB65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5F851D-726A-4476-8FAE-6C3BCDB28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C1AEA-4C0D-4FBC-8350-7195CB28F21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2420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10">
            <a:extLst>
              <a:ext uri="{FF2B5EF4-FFF2-40B4-BE49-F238E27FC236}">
                <a16:creationId xmlns:a16="http://schemas.microsoft.com/office/drawing/2014/main" id="{5AEB9806-931A-4AF7-8247-9F8915F47F60}"/>
              </a:ext>
            </a:extLst>
          </p:cNvPr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Полилиния 15">
            <a:extLst>
              <a:ext uri="{FF2B5EF4-FFF2-40B4-BE49-F238E27FC236}">
                <a16:creationId xmlns:a16="http://schemas.microsoft.com/office/drawing/2014/main" id="{F278BBFC-FE68-4B77-8AE0-2AF0CBFFFD0A}"/>
              </a:ext>
            </a:extLst>
          </p:cNvPr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1330642500 h 528"/>
              <a:gd name="T6" fmla="*/ 2091398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Прямоугольный треугольник 6">
            <a:extLst>
              <a:ext uri="{FF2B5EF4-FFF2-40B4-BE49-F238E27FC236}">
                <a16:creationId xmlns:a16="http://schemas.microsoft.com/office/drawing/2014/main" id="{DE60476C-5612-4E35-AE79-F8912EF88403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1029F7CF-5BB8-48FE-83C5-749CD028018F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8">
            <a:extLst>
              <a:ext uri="{FF2B5EF4-FFF2-40B4-BE49-F238E27FC236}">
                <a16:creationId xmlns:a16="http://schemas.microsoft.com/office/drawing/2014/main" id="{D514A8E1-A0BE-4CD8-A016-6771C1DD039F}"/>
              </a:ext>
            </a:extLst>
          </p:cNvPr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Нашивка 19">
            <a:extLst>
              <a:ext uri="{FF2B5EF4-FFF2-40B4-BE49-F238E27FC236}">
                <a16:creationId xmlns:a16="http://schemas.microsoft.com/office/drawing/2014/main" id="{757AF209-0E1F-485B-8460-B8E8C3EA2C25}"/>
              </a:ext>
            </a:extLst>
          </p:cNvPr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1" name="Дата 4">
            <a:extLst>
              <a:ext uri="{FF2B5EF4-FFF2-40B4-BE49-F238E27FC236}">
                <a16:creationId xmlns:a16="http://schemas.microsoft.com/office/drawing/2014/main" id="{23B8DB14-0494-427C-8271-A58E9F3E5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ижний колонтитул 5">
            <a:extLst>
              <a:ext uri="{FF2B5EF4-FFF2-40B4-BE49-F238E27FC236}">
                <a16:creationId xmlns:a16="http://schemas.microsoft.com/office/drawing/2014/main" id="{0D304657-3E46-4D9E-86AC-5E1EE1AA6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>
            <a:extLst>
              <a:ext uri="{FF2B5EF4-FFF2-40B4-BE49-F238E27FC236}">
                <a16:creationId xmlns:a16="http://schemas.microsoft.com/office/drawing/2014/main" id="{EC97F40A-88F7-460F-A9C6-64632C19F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68BD7A-4592-4228-8869-BA5C7B2D06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45197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>
            <a:extLst>
              <a:ext uri="{FF2B5EF4-FFF2-40B4-BE49-F238E27FC236}">
                <a16:creationId xmlns:a16="http://schemas.microsoft.com/office/drawing/2014/main" id="{053F2BD2-63CB-4AA1-9098-98144BDC0A7B}"/>
              </a:ext>
            </a:extLst>
          </p:cNvPr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7" name="Полилиния 11">
            <a:extLst>
              <a:ext uri="{FF2B5EF4-FFF2-40B4-BE49-F238E27FC236}">
                <a16:creationId xmlns:a16="http://schemas.microsoft.com/office/drawing/2014/main" id="{AB5BBAA9-2853-4CAB-B300-CA5B7E14CD00}"/>
              </a:ext>
            </a:extLst>
          </p:cNvPr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1330642500 h 528"/>
              <a:gd name="T6" fmla="*/ 2091398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Прямоугольный треугольник 13">
            <a:extLst>
              <a:ext uri="{FF2B5EF4-FFF2-40B4-BE49-F238E27FC236}">
                <a16:creationId xmlns:a16="http://schemas.microsoft.com/office/drawing/2014/main" id="{620BCAC3-B780-4D07-A5CC-570EAAFD97EE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AF319D87-8CA2-4F4B-939F-E42AD4D52552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FB52DF85-579A-4FF0-BD82-43E858C27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33" name="Текст 29">
            <a:extLst>
              <a:ext uri="{FF2B5EF4-FFF2-40B4-BE49-F238E27FC236}">
                <a16:creationId xmlns:a16="http://schemas.microsoft.com/office/drawing/2014/main" id="{19CBAF52-BE52-45C0-B019-93969C3DA9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0" name="Дата 9">
            <a:extLst>
              <a:ext uri="{FF2B5EF4-FFF2-40B4-BE49-F238E27FC236}">
                <a16:creationId xmlns:a16="http://schemas.microsoft.com/office/drawing/2014/main" id="{85B53661-043F-42F8-9F60-E208E918E1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>
            <a:extLst>
              <a:ext uri="{FF2B5EF4-FFF2-40B4-BE49-F238E27FC236}">
                <a16:creationId xmlns:a16="http://schemas.microsoft.com/office/drawing/2014/main" id="{AF236836-81E0-43C7-8AD6-4DC399728B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>
            <a:extLst>
              <a:ext uri="{FF2B5EF4-FFF2-40B4-BE49-F238E27FC236}">
                <a16:creationId xmlns:a16="http://schemas.microsoft.com/office/drawing/2014/main" id="{A1A8F6B7-37EE-429F-91D9-D2E6DC73BC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CEF0F875-D560-435C-A507-DDED5DE5E61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53" r:id="rId2"/>
    <p:sldLayoutId id="2147483962" r:id="rId3"/>
    <p:sldLayoutId id="2147483963" r:id="rId4"/>
    <p:sldLayoutId id="2147483964" r:id="rId5"/>
    <p:sldLayoutId id="2147483965" r:id="rId6"/>
    <p:sldLayoutId id="2147483954" r:id="rId7"/>
    <p:sldLayoutId id="2147483966" r:id="rId8"/>
    <p:sldLayoutId id="2147483967" r:id="rId9"/>
    <p:sldLayoutId id="2147483955" r:id="rId10"/>
    <p:sldLayoutId id="214748395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>
            <a:extLst>
              <a:ext uri="{FF2B5EF4-FFF2-40B4-BE49-F238E27FC236}">
                <a16:creationId xmlns:a16="http://schemas.microsoft.com/office/drawing/2014/main" id="{414AAB2C-0873-42D8-A32F-1BE596799D9F}"/>
              </a:ext>
            </a:extLst>
          </p:cNvPr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051" name="Полилиния 11">
            <a:extLst>
              <a:ext uri="{FF2B5EF4-FFF2-40B4-BE49-F238E27FC236}">
                <a16:creationId xmlns:a16="http://schemas.microsoft.com/office/drawing/2014/main" id="{C598D31A-8AEB-4034-BE1F-981544FC7DA7}"/>
              </a:ext>
            </a:extLst>
          </p:cNvPr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1330642500 h 528"/>
              <a:gd name="T6" fmla="*/ 2091398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Прямоугольный треугольник 13">
            <a:extLst>
              <a:ext uri="{FF2B5EF4-FFF2-40B4-BE49-F238E27FC236}">
                <a16:creationId xmlns:a16="http://schemas.microsoft.com/office/drawing/2014/main" id="{19B90C54-1ED9-459C-BF7B-2672A9FA5443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CAB91C04-3C24-4390-AB26-05A01FD31C76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84381445-2EAD-4F66-9558-18F7D64C9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057" name="Текст 29">
            <a:extLst>
              <a:ext uri="{FF2B5EF4-FFF2-40B4-BE49-F238E27FC236}">
                <a16:creationId xmlns:a16="http://schemas.microsoft.com/office/drawing/2014/main" id="{E220F889-97A4-47CA-B17E-766B974BD4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0" name="Дата 9">
            <a:extLst>
              <a:ext uri="{FF2B5EF4-FFF2-40B4-BE49-F238E27FC236}">
                <a16:creationId xmlns:a16="http://schemas.microsoft.com/office/drawing/2014/main" id="{CD1C6975-3D7D-4515-9973-301F69B106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prstClr val="black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>
            <a:extLst>
              <a:ext uri="{FF2B5EF4-FFF2-40B4-BE49-F238E27FC236}">
                <a16:creationId xmlns:a16="http://schemas.microsoft.com/office/drawing/2014/main" id="{9EE65989-8205-400B-B1E1-6C03CFB79F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prstClr val="black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>
            <a:extLst>
              <a:ext uri="{FF2B5EF4-FFF2-40B4-BE49-F238E27FC236}">
                <a16:creationId xmlns:a16="http://schemas.microsoft.com/office/drawing/2014/main" id="{028132FC-76AC-4756-9469-3ABCCCDA6A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fld id="{A89F701B-56F2-436A-B4CE-FCD1ACB0985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57" r:id="rId2"/>
    <p:sldLayoutId id="2147483969" r:id="rId3"/>
    <p:sldLayoutId id="2147483970" r:id="rId4"/>
    <p:sldLayoutId id="2147483971" r:id="rId5"/>
    <p:sldLayoutId id="2147483972" r:id="rId6"/>
    <p:sldLayoutId id="2147483958" r:id="rId7"/>
    <p:sldLayoutId id="2147483973" r:id="rId8"/>
    <p:sldLayoutId id="2147483974" r:id="rId9"/>
    <p:sldLayoutId id="2147483959" r:id="rId10"/>
    <p:sldLayoutId id="21474839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14">
            <a:extLst>
              <a:ext uri="{FF2B5EF4-FFF2-40B4-BE49-F238E27FC236}">
                <a16:creationId xmlns:a16="http://schemas.microsoft.com/office/drawing/2014/main" id="{E4DF0F2A-75DE-4A8B-B611-E11898C3571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44525" y="2852738"/>
            <a:ext cx="8175625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7411" name="Group 21">
            <a:extLst>
              <a:ext uri="{FF2B5EF4-FFF2-40B4-BE49-F238E27FC236}">
                <a16:creationId xmlns:a16="http://schemas.microsoft.com/office/drawing/2014/main" id="{796A44D9-F334-4F88-84C8-03B0210C0A7A}"/>
              </a:ext>
            </a:extLst>
          </p:cNvPr>
          <p:cNvGrpSpPr>
            <a:grpSpLocks/>
          </p:cNvGrpSpPr>
          <p:nvPr/>
        </p:nvGrpSpPr>
        <p:grpSpPr bwMode="auto">
          <a:xfrm>
            <a:off x="0" y="-611188"/>
            <a:ext cx="9144000" cy="7469188"/>
            <a:chOff x="0" y="-385"/>
            <a:chExt cx="5760" cy="4705"/>
          </a:xfrm>
        </p:grpSpPr>
        <p:sp>
          <p:nvSpPr>
            <p:cNvPr id="17414" name="Line 22">
              <a:extLst>
                <a:ext uri="{FF2B5EF4-FFF2-40B4-BE49-F238E27FC236}">
                  <a16:creationId xmlns:a16="http://schemas.microsoft.com/office/drawing/2014/main" id="{6BD2F189-EAB5-45C1-8EA7-66CF7F5B5A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0" y="4027"/>
              <a:ext cx="5465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15" name="Line 23">
              <a:extLst>
                <a:ext uri="{FF2B5EF4-FFF2-40B4-BE49-F238E27FC236}">
                  <a16:creationId xmlns:a16="http://schemas.microsoft.com/office/drawing/2014/main" id="{61FADF55-EE8E-4192-89DE-A9A816B868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0" y="4059"/>
              <a:ext cx="5602" cy="0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16" name="Line 24">
              <a:extLst>
                <a:ext uri="{FF2B5EF4-FFF2-40B4-BE49-F238E27FC236}">
                  <a16:creationId xmlns:a16="http://schemas.microsoft.com/office/drawing/2014/main" id="{9A68A6F2-3EBF-49F3-8226-0D420D17F63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-1578" y="2560"/>
              <a:ext cx="3521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17" name="Line 25">
              <a:extLst>
                <a:ext uri="{FF2B5EF4-FFF2-40B4-BE49-F238E27FC236}">
                  <a16:creationId xmlns:a16="http://schemas.microsoft.com/office/drawing/2014/main" id="{8AD1F5C9-9F4F-4902-BCC0-13B76DBE8A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-1634" y="2537"/>
              <a:ext cx="3566" cy="0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418" name="Group 26">
              <a:extLst>
                <a:ext uri="{FF2B5EF4-FFF2-40B4-BE49-F238E27FC236}">
                  <a16:creationId xmlns:a16="http://schemas.microsoft.com/office/drawing/2014/main" id="{F8646E33-8BA5-4E3F-B6EC-3FB08E2CD3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" y="-385"/>
              <a:ext cx="1052" cy="1446"/>
              <a:chOff x="0" y="-430"/>
              <a:chExt cx="1158" cy="1593"/>
            </a:xfrm>
          </p:grpSpPr>
          <p:sp>
            <p:nvSpPr>
              <p:cNvPr id="17421" name="Arc 27">
                <a:extLst>
                  <a:ext uri="{FF2B5EF4-FFF2-40B4-BE49-F238E27FC236}">
                    <a16:creationId xmlns:a16="http://schemas.microsoft.com/office/drawing/2014/main" id="{F72CD964-2F6F-457B-9BB3-90674D5BFE79}"/>
                  </a:ext>
                </a:extLst>
              </p:cNvPr>
              <p:cNvSpPr>
                <a:spLocks/>
              </p:cNvSpPr>
              <p:nvPr/>
            </p:nvSpPr>
            <p:spPr bwMode="auto">
              <a:xfrm rot="2525349">
                <a:off x="85" y="-232"/>
                <a:ext cx="1047" cy="1280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31119" y="2211"/>
                    </a:moveTo>
                    <a:cubicBezTo>
                      <a:pt x="38514" y="5841"/>
                      <a:pt x="43200" y="13362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2524" y="-1"/>
                      <a:pt x="23448" y="59"/>
                      <a:pt x="24365" y="177"/>
                    </a:cubicBezTo>
                  </a:path>
                  <a:path w="43200" h="43200" stroke="0" extrusionOk="0">
                    <a:moveTo>
                      <a:pt x="31119" y="2211"/>
                    </a:moveTo>
                    <a:cubicBezTo>
                      <a:pt x="38514" y="5841"/>
                      <a:pt x="43200" y="13362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2524" y="-1"/>
                      <a:pt x="23448" y="59"/>
                      <a:pt x="24365" y="177"/>
                    </a:cubicBezTo>
                    <a:lnTo>
                      <a:pt x="21600" y="21600"/>
                    </a:lnTo>
                    <a:lnTo>
                      <a:pt x="31119" y="22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7422" name="Picture 28" descr="j0395941%5b1%5d">
                <a:extLst>
                  <a:ext uri="{FF2B5EF4-FFF2-40B4-BE49-F238E27FC236}">
                    <a16:creationId xmlns:a16="http://schemas.microsoft.com/office/drawing/2014/main" id="{F7216A35-02AA-47BC-AAC1-330FEDEE61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6000" contrast="-18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05" cy="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423" name="Arc 29">
                <a:extLst>
                  <a:ext uri="{FF2B5EF4-FFF2-40B4-BE49-F238E27FC236}">
                    <a16:creationId xmlns:a16="http://schemas.microsoft.com/office/drawing/2014/main" id="{5FAB8ABA-B5DB-4527-A9DC-DB49CD0D3ADC}"/>
                  </a:ext>
                </a:extLst>
              </p:cNvPr>
              <p:cNvSpPr>
                <a:spLocks/>
              </p:cNvSpPr>
              <p:nvPr/>
            </p:nvSpPr>
            <p:spPr bwMode="auto">
              <a:xfrm rot="2525349">
                <a:off x="169" y="-430"/>
                <a:ext cx="901" cy="1544"/>
              </a:xfrm>
              <a:custGeom>
                <a:avLst/>
                <a:gdLst>
                  <a:gd name="T0" fmla="*/ 0 w 21600"/>
                  <a:gd name="T1" fmla="*/ 0 h 35286"/>
                  <a:gd name="T2" fmla="*/ 0 w 21600"/>
                  <a:gd name="T3" fmla="*/ 0 h 35286"/>
                  <a:gd name="T4" fmla="*/ 0 w 21600"/>
                  <a:gd name="T5" fmla="*/ 0 h 3528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5286"/>
                  <a:gd name="T11" fmla="*/ 21600 w 21600"/>
                  <a:gd name="T12" fmla="*/ 35286 h 352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5286" fill="none" extrusionOk="0">
                    <a:moveTo>
                      <a:pt x="16053" y="0"/>
                    </a:moveTo>
                    <a:cubicBezTo>
                      <a:pt x="19624" y="3966"/>
                      <a:pt x="21600" y="9114"/>
                      <a:pt x="21600" y="14451"/>
                    </a:cubicBezTo>
                    <a:cubicBezTo>
                      <a:pt x="21600" y="24186"/>
                      <a:pt x="15087" y="32719"/>
                      <a:pt x="5696" y="35286"/>
                    </a:cubicBezTo>
                  </a:path>
                  <a:path w="21600" h="35286" stroke="0" extrusionOk="0">
                    <a:moveTo>
                      <a:pt x="16053" y="0"/>
                    </a:moveTo>
                    <a:cubicBezTo>
                      <a:pt x="19624" y="3966"/>
                      <a:pt x="21600" y="9114"/>
                      <a:pt x="21600" y="14451"/>
                    </a:cubicBezTo>
                    <a:cubicBezTo>
                      <a:pt x="21600" y="24186"/>
                      <a:pt x="15087" y="32719"/>
                      <a:pt x="5696" y="35286"/>
                    </a:cubicBezTo>
                    <a:lnTo>
                      <a:pt x="0" y="14451"/>
                    </a:lnTo>
                    <a:lnTo>
                      <a:pt x="16053" y="0"/>
                    </a:lnTo>
                    <a:close/>
                  </a:path>
                </a:pathLst>
              </a:cu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7424" name="Arc 30">
                <a:extLst>
                  <a:ext uri="{FF2B5EF4-FFF2-40B4-BE49-F238E27FC236}">
                    <a16:creationId xmlns:a16="http://schemas.microsoft.com/office/drawing/2014/main" id="{6DD2021B-E7D4-4397-BF1A-F0A5EC74D09C}"/>
                  </a:ext>
                </a:extLst>
              </p:cNvPr>
              <p:cNvSpPr>
                <a:spLocks/>
              </p:cNvSpPr>
              <p:nvPr/>
            </p:nvSpPr>
            <p:spPr bwMode="auto">
              <a:xfrm rot="2525349">
                <a:off x="279" y="-283"/>
                <a:ext cx="879" cy="1446"/>
              </a:xfrm>
              <a:custGeom>
                <a:avLst/>
                <a:gdLst>
                  <a:gd name="T0" fmla="*/ 0 w 21600"/>
                  <a:gd name="T1" fmla="*/ 0 h 37724"/>
                  <a:gd name="T2" fmla="*/ 0 w 21600"/>
                  <a:gd name="T3" fmla="*/ 0 h 37724"/>
                  <a:gd name="T4" fmla="*/ 0 w 21600"/>
                  <a:gd name="T5" fmla="*/ 0 h 3772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7724"/>
                  <a:gd name="T11" fmla="*/ 21600 w 21600"/>
                  <a:gd name="T12" fmla="*/ 37724 h 377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7724" fill="none" extrusionOk="0">
                    <a:moveTo>
                      <a:pt x="14172" y="0"/>
                    </a:moveTo>
                    <a:cubicBezTo>
                      <a:pt x="18890" y="4102"/>
                      <a:pt x="21600" y="10047"/>
                      <a:pt x="21600" y="16300"/>
                    </a:cubicBezTo>
                    <a:cubicBezTo>
                      <a:pt x="21600" y="27166"/>
                      <a:pt x="13527" y="36341"/>
                      <a:pt x="2749" y="37724"/>
                    </a:cubicBezTo>
                  </a:path>
                  <a:path w="21600" h="37724" stroke="0" extrusionOk="0">
                    <a:moveTo>
                      <a:pt x="14172" y="0"/>
                    </a:moveTo>
                    <a:cubicBezTo>
                      <a:pt x="18890" y="4102"/>
                      <a:pt x="21600" y="10047"/>
                      <a:pt x="21600" y="16300"/>
                    </a:cubicBezTo>
                    <a:cubicBezTo>
                      <a:pt x="21600" y="27166"/>
                      <a:pt x="13527" y="36341"/>
                      <a:pt x="2749" y="37724"/>
                    </a:cubicBezTo>
                    <a:lnTo>
                      <a:pt x="0" y="16300"/>
                    </a:lnTo>
                    <a:lnTo>
                      <a:pt x="14172" y="0"/>
                    </a:lnTo>
                    <a:close/>
                  </a:path>
                </a:pathLst>
              </a:custGeom>
              <a:noFill/>
              <a:ln w="1905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7419" name="Line 35">
              <a:extLst>
                <a:ext uri="{FF2B5EF4-FFF2-40B4-BE49-F238E27FC236}">
                  <a16:creationId xmlns:a16="http://schemas.microsoft.com/office/drawing/2014/main" id="{526B1D05-0479-4C51-B5F9-EEEAAA4A45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6" y="424"/>
              <a:ext cx="4694" cy="0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0" name="Line 36">
              <a:extLst>
                <a:ext uri="{FF2B5EF4-FFF2-40B4-BE49-F238E27FC236}">
                  <a16:creationId xmlns:a16="http://schemas.microsoft.com/office/drawing/2014/main" id="{49BD920F-B95E-4623-BE0B-AFFFB18DA1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6" y="391"/>
              <a:ext cx="469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412" name="Rectangle 18">
            <a:extLst>
              <a:ext uri="{FF2B5EF4-FFF2-40B4-BE49-F238E27FC236}">
                <a16:creationId xmlns:a16="http://schemas.microsoft.com/office/drawing/2014/main" id="{01803F33-6C44-4AF0-B68E-02769A26F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3" y="2492375"/>
            <a:ext cx="8424862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rgbClr val="0033CC"/>
                </a:solidFill>
                <a:latin typeface="Times New Roman" panose="02020603050405020304" pitchFamily="18" charset="0"/>
              </a:rPr>
              <a:t>ПОВЫШЕНИЕ СОЦИАЛЬНОЙ АКТИВНОСТИ УЧАСТНИКОВ ОБРАЗОВАТЕЛЬНЫХ ОТНОШЕНИЙ СРЕДСТВАМИ ЕДИНОЙ ИНФОРМАЦИОННО-ОБРАЗОВАТЕЛЬНОЙ СРЕДЫ ШКОЛЫ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b="1">
              <a:solidFill>
                <a:srgbClr val="0033CC"/>
              </a:solidFill>
              <a:latin typeface="Times New Roman" panose="02020603050405020304" pitchFamily="18" charset="0"/>
            </a:endParaRP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>
                <a:solidFill>
                  <a:srgbClr val="003366"/>
                </a:solidFill>
                <a:latin typeface="Times New Roman" panose="02020603050405020304" pitchFamily="18" charset="0"/>
              </a:rPr>
              <a:t>Веретенник О. В.,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>
                <a:solidFill>
                  <a:srgbClr val="003366"/>
                </a:solidFill>
                <a:latin typeface="Times New Roman" panose="02020603050405020304" pitchFamily="18" charset="0"/>
              </a:rPr>
              <a:t>заместитель директора по воспитательной 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i="1">
                <a:solidFill>
                  <a:srgbClr val="003366"/>
                </a:solidFill>
                <a:latin typeface="Times New Roman" panose="02020603050405020304" pitchFamily="18" charset="0"/>
              </a:rPr>
              <a:t>работе МОУ «СОШ № 48», Копейский городской округ</a:t>
            </a:r>
          </a:p>
        </p:txBody>
      </p:sp>
      <p:sp>
        <p:nvSpPr>
          <p:cNvPr id="17413" name="TextBox 1">
            <a:extLst>
              <a:ext uri="{FF2B5EF4-FFF2-40B4-BE49-F238E27FC236}">
                <a16:creationId xmlns:a16="http://schemas.microsoft.com/office/drawing/2014/main" id="{7326288E-1800-4487-87C6-4849D42CE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785813"/>
            <a:ext cx="71294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учреждение «Средняя общеобразовательная школа № 48»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Копейского городского округа (МОУ «СОШ № 48»)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4">
            <a:extLst>
              <a:ext uri="{FF2B5EF4-FFF2-40B4-BE49-F238E27FC236}">
                <a16:creationId xmlns:a16="http://schemas.microsoft.com/office/drawing/2014/main" id="{8CF40EAA-6714-4B1A-B28D-869CF053908E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44525" y="2852738"/>
            <a:ext cx="2879725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314" name="Text Box 18">
            <a:extLst>
              <a:ext uri="{FF2B5EF4-FFF2-40B4-BE49-F238E27FC236}">
                <a16:creationId xmlns:a16="http://schemas.microsoft.com/office/drawing/2014/main" id="{4BB23244-0032-4983-927B-D3792F85A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341438"/>
            <a:ext cx="81375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sz="3600" b="1" dirty="0">
              <a:solidFill>
                <a:srgbClr val="33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grpSp>
        <p:nvGrpSpPr>
          <p:cNvPr id="18436" name="Group 21">
            <a:extLst>
              <a:ext uri="{FF2B5EF4-FFF2-40B4-BE49-F238E27FC236}">
                <a16:creationId xmlns:a16="http://schemas.microsoft.com/office/drawing/2014/main" id="{BBD66C84-EAC7-48C4-A4F4-10AC5DDA6190}"/>
              </a:ext>
            </a:extLst>
          </p:cNvPr>
          <p:cNvGrpSpPr>
            <a:grpSpLocks/>
          </p:cNvGrpSpPr>
          <p:nvPr/>
        </p:nvGrpSpPr>
        <p:grpSpPr bwMode="auto">
          <a:xfrm>
            <a:off x="0" y="7938"/>
            <a:ext cx="9144000" cy="6850062"/>
            <a:chOff x="0" y="5"/>
            <a:chExt cx="5760" cy="4315"/>
          </a:xfrm>
        </p:grpSpPr>
        <p:sp>
          <p:nvSpPr>
            <p:cNvPr id="18442" name="Line 22">
              <a:extLst>
                <a:ext uri="{FF2B5EF4-FFF2-40B4-BE49-F238E27FC236}">
                  <a16:creationId xmlns:a16="http://schemas.microsoft.com/office/drawing/2014/main" id="{E443283C-9E1E-4DBC-BD04-8E5CCA199F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0" y="4027"/>
              <a:ext cx="5465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43" name="Line 23">
              <a:extLst>
                <a:ext uri="{FF2B5EF4-FFF2-40B4-BE49-F238E27FC236}">
                  <a16:creationId xmlns:a16="http://schemas.microsoft.com/office/drawing/2014/main" id="{2FCC603F-78C6-4ED4-9B8C-1320FEE077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0" y="4059"/>
              <a:ext cx="5602" cy="0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44" name="Line 24">
              <a:extLst>
                <a:ext uri="{FF2B5EF4-FFF2-40B4-BE49-F238E27FC236}">
                  <a16:creationId xmlns:a16="http://schemas.microsoft.com/office/drawing/2014/main" id="{553306B7-0209-4CC2-B8EA-8A7C3D4EB30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-1578" y="2560"/>
              <a:ext cx="3521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45" name="Line 25">
              <a:extLst>
                <a:ext uri="{FF2B5EF4-FFF2-40B4-BE49-F238E27FC236}">
                  <a16:creationId xmlns:a16="http://schemas.microsoft.com/office/drawing/2014/main" id="{E934591C-D43B-4766-A9A1-FE4E36021C2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-1634" y="2537"/>
              <a:ext cx="3566" cy="0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pic>
          <p:nvPicPr>
            <p:cNvPr id="18446" name="Picture 28" descr="j0395941%5b1%5d">
              <a:extLst>
                <a:ext uri="{FF2B5EF4-FFF2-40B4-BE49-F238E27FC236}">
                  <a16:creationId xmlns:a16="http://schemas.microsoft.com/office/drawing/2014/main" id="{0EE99ED8-AC3C-4FD3-925D-A560C08164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6000" contrast="-1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" y="5"/>
              <a:ext cx="776" cy="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7" name="Line 35">
              <a:extLst>
                <a:ext uri="{FF2B5EF4-FFF2-40B4-BE49-F238E27FC236}">
                  <a16:creationId xmlns:a16="http://schemas.microsoft.com/office/drawing/2014/main" id="{FB1D61C0-443B-47C0-8CBB-092E77086E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6" y="424"/>
              <a:ext cx="4694" cy="0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48" name="Line 36">
              <a:extLst>
                <a:ext uri="{FF2B5EF4-FFF2-40B4-BE49-F238E27FC236}">
                  <a16:creationId xmlns:a16="http://schemas.microsoft.com/office/drawing/2014/main" id="{13B49613-A8E3-461E-B340-9CF6C38122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6" y="391"/>
              <a:ext cx="469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25" name="Прямоугольник 21">
            <a:extLst>
              <a:ext uri="{FF2B5EF4-FFF2-40B4-BE49-F238E27FC236}">
                <a16:creationId xmlns:a16="http://schemas.microsoft.com/office/drawing/2014/main" id="{CC26859E-CFBD-4788-B958-FC52BE8D3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9313" y="620713"/>
            <a:ext cx="5503862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defRPr/>
            </a:pPr>
            <a:r>
              <a:rPr lang="ru-RU" sz="1500" b="1" dirty="0">
                <a:solidFill>
                  <a:srgbClr val="0033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деятельности площадки в 2018 году: </a:t>
            </a:r>
            <a:r>
              <a:rPr lang="ru-RU" sz="15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безопасного пространства социальной активности участников образовательных отношений в условиях единой информационно-образовательной среды школы.</a:t>
            </a:r>
          </a:p>
          <a:p>
            <a:pPr>
              <a:lnSpc>
                <a:spcPct val="115000"/>
              </a:lnSpc>
              <a:defRPr/>
            </a:pPr>
            <a:endParaRPr lang="ru-RU" sz="1500" b="1" dirty="0">
              <a:solidFill>
                <a:srgbClr val="003366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  <a:defRPr/>
            </a:pPr>
            <a:r>
              <a:rPr lang="ru-RU" sz="1500" b="1" dirty="0">
                <a:solidFill>
                  <a:srgbClr val="00336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 площадки в 2018 году :</a:t>
            </a:r>
            <a:endParaRPr lang="ru-RU" sz="1500" dirty="0">
              <a:solidFill>
                <a:srgbClr val="003366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61950" indent="-361950" algn="just">
              <a:lnSpc>
                <a:spcPct val="115000"/>
              </a:lnSpc>
              <a:buFont typeface="Wingdings" pitchFamily="2" charset="2"/>
              <a:buChar char="q"/>
              <a:defRPr/>
            </a:pPr>
            <a:r>
              <a:rPr lang="ru-RU" sz="15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Распространение практики создания единой безопасной информационно-образовательной среды, способствующей повышению социальной активности участников образовательных отношений.</a:t>
            </a:r>
            <a:r>
              <a:rPr lang="ru-RU" sz="15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500" i="1" dirty="0">
              <a:solidFill>
                <a:srgbClr val="005EA4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361950" indent="-361950" algn="just">
              <a:lnSpc>
                <a:spcPct val="115000"/>
              </a:lnSpc>
              <a:buFont typeface="Wingdings" pitchFamily="2" charset="2"/>
              <a:buChar char="q"/>
              <a:defRPr/>
            </a:pPr>
            <a:r>
              <a:rPr lang="ru-RU" sz="15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Обобщение опыта социализации детей и подростков с использованием виртуальных детско-взрослых общностей.</a:t>
            </a:r>
          </a:p>
          <a:p>
            <a:pPr marL="361950" indent="-361950" algn="just">
              <a:lnSpc>
                <a:spcPct val="115000"/>
              </a:lnSpc>
              <a:buFont typeface="Wingdings" pitchFamily="2" charset="2"/>
              <a:buChar char="q"/>
              <a:defRPr/>
            </a:pPr>
            <a:r>
              <a:rPr lang="ru-RU" sz="15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Разработка электронного образовательного </a:t>
            </a:r>
            <a:r>
              <a:rPr lang="ru-RU" sz="1500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контента</a:t>
            </a:r>
            <a:r>
              <a:rPr lang="ru-RU" sz="15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использованием потенциала участников образовательных отношений (педагогов, учащихся, родителей).</a:t>
            </a:r>
          </a:p>
          <a:p>
            <a:pPr marL="361950" indent="-361950" algn="just">
              <a:lnSpc>
                <a:spcPct val="115000"/>
              </a:lnSpc>
              <a:buFont typeface="Wingdings" pitchFamily="2" charset="2"/>
              <a:buChar char="q"/>
              <a:defRPr/>
            </a:pPr>
            <a:r>
              <a:rPr lang="ru-RU" sz="15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цифровой и информационной компетентности участников образовательных отношений.</a:t>
            </a:r>
          </a:p>
          <a:p>
            <a:pPr marL="361950" indent="-361950" algn="just">
              <a:lnSpc>
                <a:spcPct val="115000"/>
              </a:lnSpc>
              <a:buFont typeface="Wingdings" pitchFamily="2" charset="2"/>
              <a:buChar char="q"/>
              <a:defRPr/>
            </a:pPr>
            <a:r>
              <a:rPr lang="ru-RU" sz="1500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Расширение форм взаимодействия образовательной организации с её социальными партнерами для обеспечения открытости и доступности информационно-образовательной среды школы.</a:t>
            </a:r>
          </a:p>
        </p:txBody>
      </p:sp>
      <p:grpSp>
        <p:nvGrpSpPr>
          <p:cNvPr id="18438" name="Группа 13">
            <a:extLst>
              <a:ext uri="{FF2B5EF4-FFF2-40B4-BE49-F238E27FC236}">
                <a16:creationId xmlns:a16="http://schemas.microsoft.com/office/drawing/2014/main" id="{2382AFA7-E246-4E6E-9C32-4BF10FBF167A}"/>
              </a:ext>
            </a:extLst>
          </p:cNvPr>
          <p:cNvGrpSpPr>
            <a:grpSpLocks/>
          </p:cNvGrpSpPr>
          <p:nvPr/>
        </p:nvGrpSpPr>
        <p:grpSpPr bwMode="auto">
          <a:xfrm>
            <a:off x="428625" y="714375"/>
            <a:ext cx="2960688" cy="5715000"/>
            <a:chOff x="0" y="428604"/>
            <a:chExt cx="3500430" cy="6179260"/>
          </a:xfrm>
        </p:grpSpPr>
        <p:pic>
          <p:nvPicPr>
            <p:cNvPr id="15" name="Picture 2" descr="C:\Users\Пользователь\Desktop\фото рип\24.09 Сов мам 004.jpg">
              <a:extLst>
                <a:ext uri="{FF2B5EF4-FFF2-40B4-BE49-F238E27FC236}">
                  <a16:creationId xmlns:a16="http://schemas.microsoft.com/office/drawing/2014/main" id="{B7579F7A-4D80-4CD3-B61E-49462B5605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lum bright="10000" contras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8604"/>
              <a:ext cx="3499200" cy="196372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pic>
          <p:nvPicPr>
            <p:cNvPr id="16" name="Picture 3" descr="C:\Users\Пользователь\Desktop\фото рип\W0OeQDe4Z2E.jpg">
              <a:extLst>
                <a:ext uri="{FF2B5EF4-FFF2-40B4-BE49-F238E27FC236}">
                  <a16:creationId xmlns:a16="http://schemas.microsoft.com/office/drawing/2014/main" id="{ABFE4626-E33A-46C9-9D11-1A40ECC970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lum bright="10000" contras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2571744"/>
              <a:ext cx="3499946" cy="19687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pic>
          <p:nvPicPr>
            <p:cNvPr id="17" name="Picture 4" descr="C:\Users\Пользователь\Desktop\фото рип\тренинг 1.jpg">
              <a:extLst>
                <a:ext uri="{FF2B5EF4-FFF2-40B4-BE49-F238E27FC236}">
                  <a16:creationId xmlns:a16="http://schemas.microsoft.com/office/drawing/2014/main" id="{5A6FFF6F-DE4E-4A9D-B857-12BBDA8BC4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lum bright="10000" contras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43446"/>
              <a:ext cx="3500430" cy="19644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</p:grp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14">
            <a:extLst>
              <a:ext uri="{FF2B5EF4-FFF2-40B4-BE49-F238E27FC236}">
                <a16:creationId xmlns:a16="http://schemas.microsoft.com/office/drawing/2014/main" id="{FAC450B6-79A1-461A-80B5-429D576E04B3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44525" y="2852738"/>
            <a:ext cx="2879725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9459" name="Group 21">
            <a:extLst>
              <a:ext uri="{FF2B5EF4-FFF2-40B4-BE49-F238E27FC236}">
                <a16:creationId xmlns:a16="http://schemas.microsoft.com/office/drawing/2014/main" id="{2A8A41D2-5301-4D52-9757-41766B44B66D}"/>
              </a:ext>
            </a:extLst>
          </p:cNvPr>
          <p:cNvGrpSpPr>
            <a:grpSpLocks/>
          </p:cNvGrpSpPr>
          <p:nvPr/>
        </p:nvGrpSpPr>
        <p:grpSpPr bwMode="auto">
          <a:xfrm>
            <a:off x="0" y="-660400"/>
            <a:ext cx="9144000" cy="7413625"/>
            <a:chOff x="0" y="-337"/>
            <a:chExt cx="5760" cy="4657"/>
          </a:xfrm>
        </p:grpSpPr>
        <p:sp>
          <p:nvSpPr>
            <p:cNvPr id="19495" name="Line 22">
              <a:extLst>
                <a:ext uri="{FF2B5EF4-FFF2-40B4-BE49-F238E27FC236}">
                  <a16:creationId xmlns:a16="http://schemas.microsoft.com/office/drawing/2014/main" id="{356F52A8-37FE-4BEE-9F3A-3D9B244C8D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0" y="4027"/>
              <a:ext cx="5465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96" name="Line 23">
              <a:extLst>
                <a:ext uri="{FF2B5EF4-FFF2-40B4-BE49-F238E27FC236}">
                  <a16:creationId xmlns:a16="http://schemas.microsoft.com/office/drawing/2014/main" id="{DC2C8D4F-FF68-4C6C-AFFF-82CEF3E2AA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0" y="4059"/>
              <a:ext cx="5602" cy="0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97" name="Line 24">
              <a:extLst>
                <a:ext uri="{FF2B5EF4-FFF2-40B4-BE49-F238E27FC236}">
                  <a16:creationId xmlns:a16="http://schemas.microsoft.com/office/drawing/2014/main" id="{61FEE376-AEC9-4515-9286-AF33BB5EA62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-1578" y="2560"/>
              <a:ext cx="3521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498" name="Line 25">
              <a:extLst>
                <a:ext uri="{FF2B5EF4-FFF2-40B4-BE49-F238E27FC236}">
                  <a16:creationId xmlns:a16="http://schemas.microsoft.com/office/drawing/2014/main" id="{3E559FD5-F863-48BD-9CEE-3FE156D031B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-1634" y="2537"/>
              <a:ext cx="3566" cy="0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9499" name="Group 26">
              <a:extLst>
                <a:ext uri="{FF2B5EF4-FFF2-40B4-BE49-F238E27FC236}">
                  <a16:creationId xmlns:a16="http://schemas.microsoft.com/office/drawing/2014/main" id="{DCE7718B-EE47-4D6C-8BBD-6E8ABE44A9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" y="-337"/>
              <a:ext cx="1097" cy="1402"/>
              <a:chOff x="0" y="-377"/>
              <a:chExt cx="1208" cy="1544"/>
            </a:xfrm>
          </p:grpSpPr>
          <p:sp>
            <p:nvSpPr>
              <p:cNvPr id="19502" name="Arc 27">
                <a:extLst>
                  <a:ext uri="{FF2B5EF4-FFF2-40B4-BE49-F238E27FC236}">
                    <a16:creationId xmlns:a16="http://schemas.microsoft.com/office/drawing/2014/main" id="{D23DD1AC-0804-4DBA-8900-ABD9BD8B79F8}"/>
                  </a:ext>
                </a:extLst>
              </p:cNvPr>
              <p:cNvSpPr>
                <a:spLocks/>
              </p:cNvSpPr>
              <p:nvPr/>
            </p:nvSpPr>
            <p:spPr bwMode="auto">
              <a:xfrm rot="2525349">
                <a:off x="85" y="-232"/>
                <a:ext cx="1047" cy="1280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31119" y="2211"/>
                    </a:moveTo>
                    <a:cubicBezTo>
                      <a:pt x="38514" y="5841"/>
                      <a:pt x="43200" y="13362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2524" y="-1"/>
                      <a:pt x="23448" y="59"/>
                      <a:pt x="24365" y="177"/>
                    </a:cubicBezTo>
                  </a:path>
                  <a:path w="43200" h="43200" stroke="0" extrusionOk="0">
                    <a:moveTo>
                      <a:pt x="31119" y="2211"/>
                    </a:moveTo>
                    <a:cubicBezTo>
                      <a:pt x="38514" y="5841"/>
                      <a:pt x="43200" y="13362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2524" y="-1"/>
                      <a:pt x="23448" y="59"/>
                      <a:pt x="24365" y="177"/>
                    </a:cubicBezTo>
                    <a:lnTo>
                      <a:pt x="21600" y="21600"/>
                    </a:lnTo>
                    <a:lnTo>
                      <a:pt x="31119" y="22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19503" name="Picture 28" descr="j0395941%5b1%5d">
                <a:extLst>
                  <a:ext uri="{FF2B5EF4-FFF2-40B4-BE49-F238E27FC236}">
                    <a16:creationId xmlns:a16="http://schemas.microsoft.com/office/drawing/2014/main" id="{87AF23F5-AC8E-44AF-AA0C-E48E1DC72D5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6000" contrast="-18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44" cy="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504" name="Arc 29">
                <a:extLst>
                  <a:ext uri="{FF2B5EF4-FFF2-40B4-BE49-F238E27FC236}">
                    <a16:creationId xmlns:a16="http://schemas.microsoft.com/office/drawing/2014/main" id="{A8BD1AC5-DF94-4B2D-ABB9-C1CF930ACDCB}"/>
                  </a:ext>
                </a:extLst>
              </p:cNvPr>
              <p:cNvSpPr>
                <a:spLocks/>
              </p:cNvSpPr>
              <p:nvPr/>
            </p:nvSpPr>
            <p:spPr bwMode="auto">
              <a:xfrm rot="2525349">
                <a:off x="148" y="-377"/>
                <a:ext cx="1060" cy="1544"/>
              </a:xfrm>
              <a:custGeom>
                <a:avLst/>
                <a:gdLst>
                  <a:gd name="T0" fmla="*/ 0 w 21600"/>
                  <a:gd name="T1" fmla="*/ 0 h 35286"/>
                  <a:gd name="T2" fmla="*/ 0 w 21600"/>
                  <a:gd name="T3" fmla="*/ 0 h 35286"/>
                  <a:gd name="T4" fmla="*/ 0 w 21600"/>
                  <a:gd name="T5" fmla="*/ 0 h 3528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5286"/>
                  <a:gd name="T11" fmla="*/ 21600 w 21600"/>
                  <a:gd name="T12" fmla="*/ 35286 h 352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5286" fill="none" extrusionOk="0">
                    <a:moveTo>
                      <a:pt x="16053" y="0"/>
                    </a:moveTo>
                    <a:cubicBezTo>
                      <a:pt x="19624" y="3966"/>
                      <a:pt x="21600" y="9114"/>
                      <a:pt x="21600" y="14451"/>
                    </a:cubicBezTo>
                    <a:cubicBezTo>
                      <a:pt x="21600" y="24186"/>
                      <a:pt x="15087" y="32719"/>
                      <a:pt x="5696" y="35286"/>
                    </a:cubicBezTo>
                  </a:path>
                  <a:path w="21600" h="35286" stroke="0" extrusionOk="0">
                    <a:moveTo>
                      <a:pt x="16053" y="0"/>
                    </a:moveTo>
                    <a:cubicBezTo>
                      <a:pt x="19624" y="3966"/>
                      <a:pt x="21600" y="9114"/>
                      <a:pt x="21600" y="14451"/>
                    </a:cubicBezTo>
                    <a:cubicBezTo>
                      <a:pt x="21600" y="24186"/>
                      <a:pt x="15087" y="32719"/>
                      <a:pt x="5696" y="35286"/>
                    </a:cubicBezTo>
                    <a:lnTo>
                      <a:pt x="0" y="14451"/>
                    </a:lnTo>
                    <a:lnTo>
                      <a:pt x="16053" y="0"/>
                    </a:lnTo>
                    <a:close/>
                  </a:path>
                </a:pathLst>
              </a:cu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505" name="Arc 30">
                <a:extLst>
                  <a:ext uri="{FF2B5EF4-FFF2-40B4-BE49-F238E27FC236}">
                    <a16:creationId xmlns:a16="http://schemas.microsoft.com/office/drawing/2014/main" id="{3137C62D-64F4-4309-919A-2C9C9A8715AE}"/>
                  </a:ext>
                </a:extLst>
              </p:cNvPr>
              <p:cNvSpPr>
                <a:spLocks/>
              </p:cNvSpPr>
              <p:nvPr/>
            </p:nvSpPr>
            <p:spPr bwMode="auto">
              <a:xfrm rot="2525349">
                <a:off x="279" y="-283"/>
                <a:ext cx="879" cy="1446"/>
              </a:xfrm>
              <a:custGeom>
                <a:avLst/>
                <a:gdLst>
                  <a:gd name="T0" fmla="*/ 0 w 21600"/>
                  <a:gd name="T1" fmla="*/ 0 h 37724"/>
                  <a:gd name="T2" fmla="*/ 0 w 21600"/>
                  <a:gd name="T3" fmla="*/ 0 h 37724"/>
                  <a:gd name="T4" fmla="*/ 0 w 21600"/>
                  <a:gd name="T5" fmla="*/ 0 h 3772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7724"/>
                  <a:gd name="T11" fmla="*/ 21600 w 21600"/>
                  <a:gd name="T12" fmla="*/ 37724 h 377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7724" fill="none" extrusionOk="0">
                    <a:moveTo>
                      <a:pt x="14172" y="0"/>
                    </a:moveTo>
                    <a:cubicBezTo>
                      <a:pt x="18890" y="4102"/>
                      <a:pt x="21600" y="10047"/>
                      <a:pt x="21600" y="16300"/>
                    </a:cubicBezTo>
                    <a:cubicBezTo>
                      <a:pt x="21600" y="27166"/>
                      <a:pt x="13527" y="36341"/>
                      <a:pt x="2749" y="37724"/>
                    </a:cubicBezTo>
                  </a:path>
                  <a:path w="21600" h="37724" stroke="0" extrusionOk="0">
                    <a:moveTo>
                      <a:pt x="14172" y="0"/>
                    </a:moveTo>
                    <a:cubicBezTo>
                      <a:pt x="18890" y="4102"/>
                      <a:pt x="21600" y="10047"/>
                      <a:pt x="21600" y="16300"/>
                    </a:cubicBezTo>
                    <a:cubicBezTo>
                      <a:pt x="21600" y="27166"/>
                      <a:pt x="13527" y="36341"/>
                      <a:pt x="2749" y="37724"/>
                    </a:cubicBezTo>
                    <a:lnTo>
                      <a:pt x="0" y="16300"/>
                    </a:lnTo>
                    <a:lnTo>
                      <a:pt x="14172" y="0"/>
                    </a:lnTo>
                    <a:close/>
                  </a:path>
                </a:pathLst>
              </a:custGeom>
              <a:noFill/>
              <a:ln w="1905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9500" name="Line 35">
              <a:extLst>
                <a:ext uri="{FF2B5EF4-FFF2-40B4-BE49-F238E27FC236}">
                  <a16:creationId xmlns:a16="http://schemas.microsoft.com/office/drawing/2014/main" id="{F0F9085C-D2EE-41D4-8E1A-51D1148496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6" y="424"/>
              <a:ext cx="4694" cy="0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501" name="Line 36">
              <a:extLst>
                <a:ext uri="{FF2B5EF4-FFF2-40B4-BE49-F238E27FC236}">
                  <a16:creationId xmlns:a16="http://schemas.microsoft.com/office/drawing/2014/main" id="{CD5DD75D-3D45-4882-918B-A2E46DA5A4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6" y="391"/>
              <a:ext cx="469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9460" name="Группа 1">
            <a:extLst>
              <a:ext uri="{FF2B5EF4-FFF2-40B4-BE49-F238E27FC236}">
                <a16:creationId xmlns:a16="http://schemas.microsoft.com/office/drawing/2014/main" id="{8D47ADE9-75FB-4847-90E0-C253591E56A9}"/>
              </a:ext>
            </a:extLst>
          </p:cNvPr>
          <p:cNvGrpSpPr>
            <a:grpSpLocks/>
          </p:cNvGrpSpPr>
          <p:nvPr/>
        </p:nvGrpSpPr>
        <p:grpSpPr bwMode="auto">
          <a:xfrm>
            <a:off x="69850" y="692150"/>
            <a:ext cx="9074150" cy="5715000"/>
            <a:chOff x="69850" y="802481"/>
            <a:chExt cx="7380287" cy="4832891"/>
          </a:xfrm>
        </p:grpSpPr>
        <p:sp>
          <p:nvSpPr>
            <p:cNvPr id="19468" name="AutoShape 3">
              <a:extLst>
                <a:ext uri="{FF2B5EF4-FFF2-40B4-BE49-F238E27FC236}">
                  <a16:creationId xmlns:a16="http://schemas.microsoft.com/office/drawing/2014/main" id="{F3B0D996-BDE2-491E-AD85-B75680CF03B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824037" y="1269206"/>
              <a:ext cx="3830638" cy="3897312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2147483647 w 21600"/>
                <a:gd name="T13" fmla="*/ 2147483647 h 21600"/>
                <a:gd name="T14" fmla="*/ 2147483647 w 21600"/>
                <a:gd name="T15" fmla="*/ 214748364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3 w 21600"/>
                <a:gd name="T25" fmla="*/ 3163 h 21600"/>
                <a:gd name="T26" fmla="*/ 18437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608" y="10800"/>
                  </a:moveTo>
                  <a:cubicBezTo>
                    <a:pt x="608" y="16429"/>
                    <a:pt x="5171" y="20992"/>
                    <a:pt x="10800" y="20992"/>
                  </a:cubicBezTo>
                  <a:cubicBezTo>
                    <a:pt x="16429" y="20992"/>
                    <a:pt x="20992" y="16429"/>
                    <a:pt x="20992" y="10800"/>
                  </a:cubicBezTo>
                  <a:cubicBezTo>
                    <a:pt x="20992" y="5171"/>
                    <a:pt x="16429" y="608"/>
                    <a:pt x="10800" y="608"/>
                  </a:cubicBezTo>
                  <a:cubicBezTo>
                    <a:pt x="5171" y="608"/>
                    <a:pt x="608" y="5171"/>
                    <a:pt x="608" y="10800"/>
                  </a:cubicBezTo>
                  <a:close/>
                </a:path>
              </a:pathLst>
            </a:custGeom>
            <a:solidFill>
              <a:srgbClr val="000066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9469" name="Group 4">
              <a:extLst>
                <a:ext uri="{FF2B5EF4-FFF2-40B4-BE49-F238E27FC236}">
                  <a16:creationId xmlns:a16="http://schemas.microsoft.com/office/drawing/2014/main" id="{F27966FB-209E-4CFB-83CD-B297DAB967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0587" y="1593056"/>
              <a:ext cx="3162300" cy="3232150"/>
              <a:chOff x="1632" y="1333"/>
              <a:chExt cx="2501" cy="2555"/>
            </a:xfrm>
          </p:grpSpPr>
          <p:sp>
            <p:nvSpPr>
              <p:cNvPr id="19493" name="AutoShape 5">
                <a:extLst>
                  <a:ext uri="{FF2B5EF4-FFF2-40B4-BE49-F238E27FC236}">
                    <a16:creationId xmlns:a16="http://schemas.microsoft.com/office/drawing/2014/main" id="{F3887381-B995-4081-AD7A-E73F62F2EC8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 flipV="1">
                <a:off x="1632" y="1392"/>
                <a:ext cx="2496" cy="24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494" name="AutoShape 6">
                <a:extLst>
                  <a:ext uri="{FF2B5EF4-FFF2-40B4-BE49-F238E27FC236}">
                    <a16:creationId xmlns:a16="http://schemas.microsoft.com/office/drawing/2014/main" id="{3CD688A8-461B-4CFA-86E8-E6C12DCFB05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637" y="1333"/>
                <a:ext cx="2496" cy="24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1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6" name="Oval 10">
              <a:extLst>
                <a:ext uri="{FF2B5EF4-FFF2-40B4-BE49-F238E27FC236}">
                  <a16:creationId xmlns:a16="http://schemas.microsoft.com/office/drawing/2014/main" id="{68A861C8-39F0-47E6-9997-07B8DAFFEE6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78326" y="802481"/>
              <a:ext cx="1514122" cy="1050925"/>
            </a:xfrm>
            <a:prstGeom prst="ellipse">
              <a:avLst/>
            </a:prstGeom>
            <a:gradFill rotWithShape="1">
              <a:gsLst>
                <a:gs pos="0">
                  <a:srgbClr val="5EAEFF">
                    <a:alpha val="55000"/>
                  </a:srgbClr>
                </a:gs>
                <a:gs pos="50000">
                  <a:srgbClr val="5EAEFF">
                    <a:gamma/>
                    <a:shade val="46275"/>
                    <a:invGamma/>
                    <a:alpha val="89999"/>
                  </a:srgbClr>
                </a:gs>
                <a:gs pos="100000">
                  <a:srgbClr val="5EAEFF">
                    <a:alpha val="55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9473" name="Text Box 12">
              <a:extLst>
                <a:ext uri="{FF2B5EF4-FFF2-40B4-BE49-F238E27FC236}">
                  <a16:creationId xmlns:a16="http://schemas.microsoft.com/office/drawing/2014/main" id="{E94A7964-DB29-4AF2-9621-6F1C094D2037}"/>
                </a:ext>
              </a:extLst>
            </p:cNvPr>
            <p:cNvSpPr txBox="1">
              <a:spLocks noChangeArrowheads="1"/>
            </p:cNvSpPr>
            <p:nvPr/>
          </p:nvSpPr>
          <p:spPr bwMode="white">
            <a:xfrm>
              <a:off x="2959275" y="1072790"/>
              <a:ext cx="1552223" cy="494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1600" b="1">
                  <a:solidFill>
                    <a:srgbClr val="F8F8F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Организационно-управленческий</a:t>
              </a:r>
              <a:endParaRPr lang="en-US" altLang="ru-RU" sz="1600" b="1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 Box 31">
              <a:extLst>
                <a:ext uri="{FF2B5EF4-FFF2-40B4-BE49-F238E27FC236}">
                  <a16:creationId xmlns:a16="http://schemas.microsoft.com/office/drawing/2014/main" id="{C92FB0A5-2929-4EBE-BD46-224DFBEAC0D3}"/>
                </a:ext>
              </a:extLst>
            </p:cNvPr>
            <p:cNvSpPr txBox="1">
              <a:spLocks noChangeArrowheads="1"/>
            </p:cNvSpPr>
            <p:nvPr/>
          </p:nvSpPr>
          <p:spPr bwMode="black">
            <a:xfrm>
              <a:off x="2464958" y="2839008"/>
              <a:ext cx="2555211" cy="85918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ru-RU" sz="2000" b="1" kern="0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Информационно-образовательная среда МОУ «СОШ № 48»</a:t>
              </a:r>
              <a:endParaRPr lang="en-US" sz="2000" b="1" kern="0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475" name="WordArt 32">
              <a:extLst>
                <a:ext uri="{FF2B5EF4-FFF2-40B4-BE49-F238E27FC236}">
                  <a16:creationId xmlns:a16="http://schemas.microsoft.com/office/drawing/2014/main" id="{7D13EC29-2E5C-4E04-99AE-12C4081B16D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black">
            <a:xfrm>
              <a:off x="2636837" y="2112168"/>
              <a:ext cx="2197100" cy="20288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1570948"/>
                </a:avLst>
              </a:prstTxWarp>
            </a:bodyPr>
            <a:lstStyle/>
            <a:p>
              <a:pPr algn="ctr"/>
              <a:r>
                <a:rPr lang="ru-RU" b="1" kern="1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Отношения к нововведениям</a:t>
              </a:r>
            </a:p>
          </p:txBody>
        </p:sp>
        <p:sp>
          <p:nvSpPr>
            <p:cNvPr id="6160" name="WordArt 33">
              <a:extLst>
                <a:ext uri="{FF2B5EF4-FFF2-40B4-BE49-F238E27FC236}">
                  <a16:creationId xmlns:a16="http://schemas.microsoft.com/office/drawing/2014/main" id="{EE23F1B8-33DC-4F2B-985E-384504650D4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black">
            <a:xfrm>
              <a:off x="2644775" y="2248693"/>
              <a:ext cx="2197100" cy="2028825"/>
            </a:xfrm>
            <a:prstGeom prst="rect">
              <a:avLst/>
            </a:prstGeom>
            <a:extLst/>
          </p:spPr>
          <p:txBody>
            <a:bodyPr spcFirstLastPara="1" wrap="none" fromWordArt="1">
              <a:prstTxWarp prst="textArchDown">
                <a:avLst>
                  <a:gd name="adj" fmla="val 835312"/>
                </a:avLst>
              </a:prstTxWarp>
            </a:bodyPr>
            <a:lstStyle/>
            <a:p>
              <a:pPr algn="ctr">
                <a:defRPr/>
              </a:pPr>
              <a:r>
                <a:rPr lang="ru-RU" b="1" kern="10" dirty="0">
                  <a:solidFill>
                    <a:srgbClr val="333333"/>
                  </a:solidFill>
                  <a:latin typeface="Times New Roman" pitchFamily="18" charset="0"/>
                  <a:cs typeface="Times New Roman" pitchFamily="18" charset="0"/>
                </a:rPr>
                <a:t>педагогического</a:t>
              </a:r>
              <a:r>
                <a:rPr lang="ru-RU" b="1" kern="10" dirty="0">
                  <a:solidFill>
                    <a:srgbClr val="333333"/>
                  </a:solidFill>
                  <a:latin typeface="Arial"/>
                  <a:cs typeface="Arial"/>
                </a:rPr>
                <a:t> </a:t>
              </a:r>
              <a:r>
                <a:rPr lang="ru-RU" b="1" kern="10" dirty="0">
                  <a:solidFill>
                    <a:srgbClr val="333333"/>
                  </a:solidFill>
                  <a:latin typeface="Times New Roman" pitchFamily="18" charset="0"/>
                  <a:cs typeface="Times New Roman" pitchFamily="18" charset="0"/>
                </a:rPr>
                <a:t>коллектива</a:t>
              </a:r>
            </a:p>
          </p:txBody>
        </p:sp>
        <p:sp>
          <p:nvSpPr>
            <p:cNvPr id="19477" name="Text Box 34">
              <a:extLst>
                <a:ext uri="{FF2B5EF4-FFF2-40B4-BE49-F238E27FC236}">
                  <a16:creationId xmlns:a16="http://schemas.microsoft.com/office/drawing/2014/main" id="{FF6E7DD6-B0B2-4FD3-A04F-280A7A0CD2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422" y="1378378"/>
              <a:ext cx="2207538" cy="1639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1600">
                  <a:solidFill>
                    <a:srgbClr val="000000"/>
                  </a:solidFill>
                  <a:latin typeface="Times New Roman" panose="02020603050405020304" pitchFamily="18" charset="0"/>
                  <a:cs typeface="Calibri" panose="020F0502020204030204" pitchFamily="34" charset="0"/>
                </a:rPr>
                <a:t>Создание электронного информационного обмена, планирования деятельности и регулирование процессов внутришкольного взаимодействия </a:t>
              </a:r>
            </a:p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ru-RU" sz="1600" b="1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478" name="Text Box 35">
              <a:extLst>
                <a:ext uri="{FF2B5EF4-FFF2-40B4-BE49-F238E27FC236}">
                  <a16:creationId xmlns:a16="http://schemas.microsoft.com/office/drawing/2014/main" id="{7DBF7A99-36A4-4BE4-B688-44172EE97F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6650" y="1515268"/>
              <a:ext cx="2206625" cy="286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ru-RU" sz="1600" b="1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479" name="Text Box 36">
              <a:extLst>
                <a:ext uri="{FF2B5EF4-FFF2-40B4-BE49-F238E27FC236}">
                  <a16:creationId xmlns:a16="http://schemas.microsoft.com/office/drawing/2014/main" id="{686651E1-1BFF-4A07-A092-ABAB2A12C6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850" y="4164806"/>
              <a:ext cx="2206625" cy="286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ru-RU" sz="1600" b="1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480" name="Text Box 37">
              <a:extLst>
                <a:ext uri="{FF2B5EF4-FFF2-40B4-BE49-F238E27FC236}">
                  <a16:creationId xmlns:a16="http://schemas.microsoft.com/office/drawing/2014/main" id="{AA30CDDA-1F1F-4146-9ECB-4EEB50F4D0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3512" y="4220368"/>
              <a:ext cx="2206625" cy="286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endParaRPr lang="en-US" altLang="ru-RU" sz="1600" b="1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6" name="Oval 10">
              <a:extLst>
                <a:ext uri="{FF2B5EF4-FFF2-40B4-BE49-F238E27FC236}">
                  <a16:creationId xmlns:a16="http://schemas.microsoft.com/office/drawing/2014/main" id="{11B8D00D-1197-46F3-BAEA-5E14C40764E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241609" y="2692399"/>
              <a:ext cx="1514122" cy="1050925"/>
            </a:xfrm>
            <a:prstGeom prst="ellipse">
              <a:avLst/>
            </a:prstGeom>
            <a:gradFill rotWithShape="1">
              <a:gsLst>
                <a:gs pos="0">
                  <a:srgbClr val="5EAEFF">
                    <a:alpha val="55000"/>
                  </a:srgbClr>
                </a:gs>
                <a:gs pos="50000">
                  <a:srgbClr val="5EAEFF">
                    <a:gamma/>
                    <a:shade val="46275"/>
                    <a:invGamma/>
                    <a:alpha val="89999"/>
                  </a:srgbClr>
                </a:gs>
                <a:gs pos="100000">
                  <a:srgbClr val="5EAEFF">
                    <a:alpha val="55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9484" name="Text Box 24">
              <a:extLst>
                <a:ext uri="{FF2B5EF4-FFF2-40B4-BE49-F238E27FC236}">
                  <a16:creationId xmlns:a16="http://schemas.microsoft.com/office/drawing/2014/main" id="{AF4DFB96-4D9A-4358-844A-AA39345F156A}"/>
                </a:ext>
              </a:extLst>
            </p:cNvPr>
            <p:cNvSpPr txBox="1">
              <a:spLocks noChangeArrowheads="1"/>
            </p:cNvSpPr>
            <p:nvPr/>
          </p:nvSpPr>
          <p:spPr bwMode="white">
            <a:xfrm>
              <a:off x="5285627" y="2999183"/>
              <a:ext cx="1487941" cy="494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1600" b="1">
                  <a:solidFill>
                    <a:srgbClr val="F8F8F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Технологический компонент</a:t>
              </a:r>
              <a:endParaRPr lang="en-US" altLang="ru-RU" sz="1600" b="1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Oval 10">
              <a:extLst>
                <a:ext uri="{FF2B5EF4-FFF2-40B4-BE49-F238E27FC236}">
                  <a16:creationId xmlns:a16="http://schemas.microsoft.com/office/drawing/2014/main" id="{8924215F-DD28-4AE1-AB44-686582264F8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982295" y="4584447"/>
              <a:ext cx="1514122" cy="1050925"/>
            </a:xfrm>
            <a:prstGeom prst="ellipse">
              <a:avLst/>
            </a:prstGeom>
            <a:gradFill rotWithShape="1">
              <a:gsLst>
                <a:gs pos="0">
                  <a:srgbClr val="5EAEFF">
                    <a:alpha val="55000"/>
                  </a:srgbClr>
                </a:gs>
                <a:gs pos="50000">
                  <a:srgbClr val="5EAEFF">
                    <a:gamma/>
                    <a:shade val="46275"/>
                    <a:invGamma/>
                    <a:alpha val="89999"/>
                  </a:srgbClr>
                </a:gs>
                <a:gs pos="100000">
                  <a:srgbClr val="5EAEFF">
                    <a:alpha val="55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9488" name="Text Box 30">
              <a:extLst>
                <a:ext uri="{FF2B5EF4-FFF2-40B4-BE49-F238E27FC236}">
                  <a16:creationId xmlns:a16="http://schemas.microsoft.com/office/drawing/2014/main" id="{E8EDFCF6-D1B5-4CB3-BF0F-9FFD54924BE4}"/>
                </a:ext>
              </a:extLst>
            </p:cNvPr>
            <p:cNvSpPr txBox="1">
              <a:spLocks noChangeArrowheads="1"/>
            </p:cNvSpPr>
            <p:nvPr/>
          </p:nvSpPr>
          <p:spPr bwMode="white">
            <a:xfrm>
              <a:off x="2982295" y="4916105"/>
              <a:ext cx="1510153" cy="494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1600" b="1">
                  <a:solidFill>
                    <a:srgbClr val="F8F8F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Образовательный компонент</a:t>
              </a:r>
              <a:endParaRPr lang="en-US" altLang="ru-RU" sz="1600" b="1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Oval 10">
              <a:extLst>
                <a:ext uri="{FF2B5EF4-FFF2-40B4-BE49-F238E27FC236}">
                  <a16:creationId xmlns:a16="http://schemas.microsoft.com/office/drawing/2014/main" id="{6D0EEE4A-A39D-4276-986A-B25FB7D610A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877446" y="2737642"/>
              <a:ext cx="1514122" cy="1050925"/>
            </a:xfrm>
            <a:prstGeom prst="ellipse">
              <a:avLst/>
            </a:prstGeom>
            <a:gradFill rotWithShape="1">
              <a:gsLst>
                <a:gs pos="0">
                  <a:srgbClr val="5EAEFF">
                    <a:alpha val="55000"/>
                  </a:srgbClr>
                </a:gs>
                <a:gs pos="50000">
                  <a:srgbClr val="5EAEFF">
                    <a:gamma/>
                    <a:shade val="46275"/>
                    <a:invGamma/>
                    <a:alpha val="89999"/>
                  </a:srgbClr>
                </a:gs>
                <a:gs pos="100000">
                  <a:srgbClr val="5EAEFF">
                    <a:alpha val="55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9492" name="Text Box 18">
              <a:extLst>
                <a:ext uri="{FF2B5EF4-FFF2-40B4-BE49-F238E27FC236}">
                  <a16:creationId xmlns:a16="http://schemas.microsoft.com/office/drawing/2014/main" id="{264473BD-FD68-44DD-97F0-00B10861DAB3}"/>
                </a:ext>
              </a:extLst>
            </p:cNvPr>
            <p:cNvSpPr txBox="1">
              <a:spLocks noChangeArrowheads="1"/>
            </p:cNvSpPr>
            <p:nvPr/>
          </p:nvSpPr>
          <p:spPr bwMode="white">
            <a:xfrm>
              <a:off x="877446" y="3020969"/>
              <a:ext cx="1330249" cy="494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ru-RU" altLang="ru-RU" sz="1600" b="1">
                  <a:solidFill>
                    <a:srgbClr val="F8F8F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Методический компонент</a:t>
              </a:r>
              <a:endParaRPr lang="en-US" altLang="ru-RU" sz="1600" b="1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461" name="Прямоугольник 2">
            <a:extLst>
              <a:ext uri="{FF2B5EF4-FFF2-40B4-BE49-F238E27FC236}">
                <a16:creationId xmlns:a16="http://schemas.microsoft.com/office/drawing/2014/main" id="{412F3088-FA6A-4FE1-AA5A-1EC120275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538" y="4740275"/>
            <a:ext cx="3325812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tabLst>
                <a:tab pos="228600" algn="l"/>
              </a:tabLst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tabLst>
                <a:tab pos="228600" algn="l"/>
              </a:tabLst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tabLst>
                <a:tab pos="228600" algn="l"/>
              </a:tabLst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228600" algn="l"/>
              </a:tabLst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228600" algn="l"/>
              </a:tabLst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228600" algn="l"/>
              </a:tabLst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228600" algn="l"/>
              </a:tabLst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228600" algn="l"/>
              </a:tabLst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228600" algn="l"/>
              </a:tabLst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Создание системы внутришкольного обучения и поддержки участников образовательных отношений, методическое сопровождение их деятельности в медиапространстве</a:t>
            </a:r>
            <a:endParaRPr lang="ru-RU" altLang="ru-RU" sz="140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9462" name="Прямоугольник 3">
            <a:extLst>
              <a:ext uri="{FF2B5EF4-FFF2-40B4-BE49-F238E27FC236}">
                <a16:creationId xmlns:a16="http://schemas.microsoft.com/office/drawing/2014/main" id="{47BCF3F5-E94E-4EB5-B9FD-68C52A379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3425" y="4222750"/>
            <a:ext cx="3330575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tabLst>
                <a:tab pos="179388" algn="l"/>
              </a:tabLst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tabLst>
                <a:tab pos="179388" algn="l"/>
              </a:tabLst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tabLst>
                <a:tab pos="179388" algn="l"/>
              </a:tabLst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179388" algn="l"/>
              </a:tabLst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179388" algn="l"/>
              </a:tabLst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179388" algn="l"/>
              </a:tabLst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179388" algn="l"/>
              </a:tabLst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179388" algn="l"/>
              </a:tabLst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tabLst>
                <a:tab pos="179388" algn="l"/>
              </a:tabLst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lnSpc>
                <a:spcPct val="11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Внедрение и распространение эффективных практик реализации элементов единой информационно-образовательной среды в области организации взаимодействия  между всеми участниками образовательных отношений</a:t>
            </a:r>
            <a:endParaRPr lang="ru-RU" altLang="ru-RU" sz="12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463" name="Прямоугольник 4">
            <a:extLst>
              <a:ext uri="{FF2B5EF4-FFF2-40B4-BE49-F238E27FC236}">
                <a16:creationId xmlns:a16="http://schemas.microsoft.com/office/drawing/2014/main" id="{820302AD-21CC-4A0B-997A-F02BFD3E6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214438"/>
            <a:ext cx="262731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технико-технологической стороны образовательной деятельности</a:t>
            </a:r>
          </a:p>
        </p:txBody>
      </p:sp>
      <p:sp>
        <p:nvSpPr>
          <p:cNvPr id="4" name="Стрелка влево 3">
            <a:extLst>
              <a:ext uri="{FF2B5EF4-FFF2-40B4-BE49-F238E27FC236}">
                <a16:creationId xmlns:a16="http://schemas.microsoft.com/office/drawing/2014/main" id="{69B7D141-4B6E-4A78-A065-BDE439B45C3B}"/>
              </a:ext>
            </a:extLst>
          </p:cNvPr>
          <p:cNvSpPr/>
          <p:nvPr/>
        </p:nvSpPr>
        <p:spPr>
          <a:xfrm rot="20223307">
            <a:off x="2668588" y="1200150"/>
            <a:ext cx="1041400" cy="3524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Стрелка влево 41">
            <a:extLst>
              <a:ext uri="{FF2B5EF4-FFF2-40B4-BE49-F238E27FC236}">
                <a16:creationId xmlns:a16="http://schemas.microsoft.com/office/drawing/2014/main" id="{1073AB3B-B652-4CEB-81B7-05315795FA5E}"/>
              </a:ext>
            </a:extLst>
          </p:cNvPr>
          <p:cNvSpPr/>
          <p:nvPr/>
        </p:nvSpPr>
        <p:spPr>
          <a:xfrm rot="14702761">
            <a:off x="1351757" y="4325144"/>
            <a:ext cx="652462" cy="355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Стрелка влево 42">
            <a:extLst>
              <a:ext uri="{FF2B5EF4-FFF2-40B4-BE49-F238E27FC236}">
                <a16:creationId xmlns:a16="http://schemas.microsoft.com/office/drawing/2014/main" id="{36C722F6-C867-461C-BF85-F5C7D3626DA8}"/>
              </a:ext>
            </a:extLst>
          </p:cNvPr>
          <p:cNvSpPr/>
          <p:nvPr/>
        </p:nvSpPr>
        <p:spPr>
          <a:xfrm rot="9880804">
            <a:off x="5422900" y="5707063"/>
            <a:ext cx="846138" cy="3540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Стрелка влево 43">
            <a:extLst>
              <a:ext uri="{FF2B5EF4-FFF2-40B4-BE49-F238E27FC236}">
                <a16:creationId xmlns:a16="http://schemas.microsoft.com/office/drawing/2014/main" id="{EE766626-ED32-4E9A-A993-71979D11BD53}"/>
              </a:ext>
            </a:extLst>
          </p:cNvPr>
          <p:cNvSpPr/>
          <p:nvPr/>
        </p:nvSpPr>
        <p:spPr>
          <a:xfrm rot="3990294">
            <a:off x="6861175" y="2459038"/>
            <a:ext cx="765175" cy="3524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1">
            <a:extLst>
              <a:ext uri="{FF2B5EF4-FFF2-40B4-BE49-F238E27FC236}">
                <a16:creationId xmlns:a16="http://schemas.microsoft.com/office/drawing/2014/main" id="{30DD03D6-5484-47F6-834E-78435E4CF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256212"/>
          </a:xfrm>
        </p:spPr>
        <p:txBody>
          <a:bodyPr/>
          <a:lstStyle/>
          <a:p>
            <a:pPr marL="107950" indent="0" eaLnBrk="1" hangingPunct="1">
              <a:buFont typeface="Wingdings 3" panose="05040102010807070707" pitchFamily="18" charset="2"/>
              <a:buNone/>
            </a:pPr>
            <a:r>
              <a:rPr lang="ru-RU" altLang="ru-RU" sz="2800">
                <a:latin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ru-RU" alt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75F790E-0C96-4C31-AE2D-75262DD50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3518" y="116632"/>
            <a:ext cx="4138682" cy="43442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>
                <a:solidFill>
                  <a:srgbClr val="003366"/>
                </a:solidFill>
                <a:effectLst/>
                <a:latin typeface="Times New Roman" pitchFamily="18" charset="0"/>
                <a:cs typeface="Times New Roman" pitchFamily="18" charset="0"/>
              </a:rPr>
              <a:t>ИНВАРИАНТНАЯ ЧАСТЬ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A5A5DB5-DDE7-4D0D-BEB1-4F2F8C41E97F}"/>
              </a:ext>
            </a:extLst>
          </p:cNvPr>
          <p:cNvGraphicFramePr>
            <a:graphicFrameLocks noGrp="1"/>
          </p:cNvGraphicFramePr>
          <p:nvPr/>
        </p:nvGraphicFramePr>
        <p:xfrm>
          <a:off x="236538" y="908050"/>
          <a:ext cx="8612187" cy="483552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922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98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10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0511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kumimoji="0" lang="ru-RU" altLang="ru-RU" sz="2000" b="1" i="1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33" marB="45733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 </a:t>
                      </a:r>
                      <a:endParaRPr kumimoji="0" lang="ru-RU" altLang="ru-RU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33" marB="45733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</a:t>
                      </a:r>
                      <a:endParaRPr kumimoji="0" lang="ru-RU" altLang="ru-RU" sz="2000" b="1" i="1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33" marB="45733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92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i="1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ru-RU" altLang="ru-RU" sz="20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33" marB="45733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 для родителей: «Безопасность современной информационной среды для детей и подростков»</a:t>
                      </a:r>
                      <a:endParaRPr kumimoji="0" lang="ru-RU" altLang="ru-RU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33" marB="45733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 </a:t>
                      </a:r>
                      <a:endParaRPr kumimoji="0" lang="ru-RU" altLang="ru-RU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33" marB="45733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1738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i="1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ru-RU" altLang="ru-RU" sz="20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33" marB="45733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i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Вебинар</a:t>
                      </a:r>
                      <a:r>
                        <a:rPr kumimoji="0" lang="ru-RU" altLang="ru-RU" sz="20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педагогических и руководящих работников по вопросам применения интерактивных образовательных технологий при организации образовательной деятельности школьников</a:t>
                      </a:r>
                      <a:endParaRPr kumimoji="0" lang="ru-RU" altLang="ru-RU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8" marR="91448" marT="45733" marB="45733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 </a:t>
                      </a:r>
                      <a:endParaRPr kumimoji="0" lang="ru-RU" altLang="ru-RU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33" marB="45733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1027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i="1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ru-RU" altLang="ru-RU" sz="20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33" marB="45733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Публикация статьи по вопросам формирования у подростков навыков психической </a:t>
                      </a:r>
                      <a:r>
                        <a:rPr kumimoji="0" lang="ru-RU" altLang="ru-RU" sz="2000" i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саморегуляции</a:t>
                      </a:r>
                      <a:r>
                        <a:rPr kumimoji="0" lang="ru-RU" altLang="ru-RU" sz="20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как фактора безопасного пребывания в информационной среде</a:t>
                      </a:r>
                      <a:endParaRPr kumimoji="0" lang="ru-RU" altLang="ru-RU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33" marB="45733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 </a:t>
                      </a:r>
                      <a:endParaRPr kumimoji="0" lang="ru-RU" altLang="ru-RU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33" marB="45733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1329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i="1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ru-RU" altLang="ru-RU" sz="2000" b="0" i="1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33" marB="45733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и проведение модульного курса по вопросам организации проектной деятельности школьников на основе использования </a:t>
                      </a:r>
                      <a:r>
                        <a:rPr kumimoji="0" lang="ru-RU" altLang="ru-RU" sz="2000" i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медиаресурсов</a:t>
                      </a:r>
                      <a:endParaRPr kumimoji="0" lang="ru-RU" altLang="ru-RU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33" marB="45733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 - октябрь</a:t>
                      </a:r>
                      <a:endParaRPr kumimoji="0" lang="ru-RU" altLang="ru-RU" sz="2000" b="0" i="1" u="none" strike="noStrike" cap="none" normalizeH="0" baseline="0" dirty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8" marR="91448" marT="45733" marB="45733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0510" name="Group 21">
            <a:extLst>
              <a:ext uri="{FF2B5EF4-FFF2-40B4-BE49-F238E27FC236}">
                <a16:creationId xmlns:a16="http://schemas.microsoft.com/office/drawing/2014/main" id="{054FF0D0-4E05-44F5-B756-B9063DBDDDAB}"/>
              </a:ext>
            </a:extLst>
          </p:cNvPr>
          <p:cNvGrpSpPr>
            <a:grpSpLocks/>
          </p:cNvGrpSpPr>
          <p:nvPr/>
        </p:nvGrpSpPr>
        <p:grpSpPr bwMode="auto">
          <a:xfrm>
            <a:off x="0" y="-660400"/>
            <a:ext cx="9144000" cy="7413625"/>
            <a:chOff x="0" y="-337"/>
            <a:chExt cx="5760" cy="4657"/>
          </a:xfrm>
        </p:grpSpPr>
        <p:sp>
          <p:nvSpPr>
            <p:cNvPr id="20511" name="Line 22">
              <a:extLst>
                <a:ext uri="{FF2B5EF4-FFF2-40B4-BE49-F238E27FC236}">
                  <a16:creationId xmlns:a16="http://schemas.microsoft.com/office/drawing/2014/main" id="{DABC96E5-3FBF-42D7-8923-496CCC3BA8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0" y="4027"/>
              <a:ext cx="5465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12" name="Line 23">
              <a:extLst>
                <a:ext uri="{FF2B5EF4-FFF2-40B4-BE49-F238E27FC236}">
                  <a16:creationId xmlns:a16="http://schemas.microsoft.com/office/drawing/2014/main" id="{75D9DC4F-64DF-40BD-A03A-B5E26215CC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0" y="4059"/>
              <a:ext cx="5602" cy="0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13" name="Line 24">
              <a:extLst>
                <a:ext uri="{FF2B5EF4-FFF2-40B4-BE49-F238E27FC236}">
                  <a16:creationId xmlns:a16="http://schemas.microsoft.com/office/drawing/2014/main" id="{9BB22B82-7185-4DE0-9E60-913FB00C47F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-1578" y="2560"/>
              <a:ext cx="3521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14" name="Line 25">
              <a:extLst>
                <a:ext uri="{FF2B5EF4-FFF2-40B4-BE49-F238E27FC236}">
                  <a16:creationId xmlns:a16="http://schemas.microsoft.com/office/drawing/2014/main" id="{73D3C0C8-BFD7-4AD4-B7AE-AEB4901D2EC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-1634" y="2537"/>
              <a:ext cx="3566" cy="0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0515" name="Group 26">
              <a:extLst>
                <a:ext uri="{FF2B5EF4-FFF2-40B4-BE49-F238E27FC236}">
                  <a16:creationId xmlns:a16="http://schemas.microsoft.com/office/drawing/2014/main" id="{73FA2166-87D3-4E1B-AC34-E83514D708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" y="-337"/>
              <a:ext cx="1097" cy="1402"/>
              <a:chOff x="0" y="-377"/>
              <a:chExt cx="1208" cy="1544"/>
            </a:xfrm>
          </p:grpSpPr>
          <p:sp>
            <p:nvSpPr>
              <p:cNvPr id="20518" name="Arc 27">
                <a:extLst>
                  <a:ext uri="{FF2B5EF4-FFF2-40B4-BE49-F238E27FC236}">
                    <a16:creationId xmlns:a16="http://schemas.microsoft.com/office/drawing/2014/main" id="{6F104587-1ACF-47E4-9042-C816107EA8AC}"/>
                  </a:ext>
                </a:extLst>
              </p:cNvPr>
              <p:cNvSpPr>
                <a:spLocks/>
              </p:cNvSpPr>
              <p:nvPr/>
            </p:nvSpPr>
            <p:spPr bwMode="auto">
              <a:xfrm rot="2525349">
                <a:off x="85" y="-232"/>
                <a:ext cx="1047" cy="1280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31119" y="2211"/>
                    </a:moveTo>
                    <a:cubicBezTo>
                      <a:pt x="38514" y="5841"/>
                      <a:pt x="43200" y="13362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2524" y="-1"/>
                      <a:pt x="23448" y="59"/>
                      <a:pt x="24365" y="177"/>
                    </a:cubicBezTo>
                  </a:path>
                  <a:path w="43200" h="43200" stroke="0" extrusionOk="0">
                    <a:moveTo>
                      <a:pt x="31119" y="2211"/>
                    </a:moveTo>
                    <a:cubicBezTo>
                      <a:pt x="38514" y="5841"/>
                      <a:pt x="43200" y="13362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2524" y="-1"/>
                      <a:pt x="23448" y="59"/>
                      <a:pt x="24365" y="177"/>
                    </a:cubicBezTo>
                    <a:lnTo>
                      <a:pt x="21600" y="21600"/>
                    </a:lnTo>
                    <a:lnTo>
                      <a:pt x="31119" y="22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20519" name="Picture 28" descr="j0395941%5b1%5d">
                <a:extLst>
                  <a:ext uri="{FF2B5EF4-FFF2-40B4-BE49-F238E27FC236}">
                    <a16:creationId xmlns:a16="http://schemas.microsoft.com/office/drawing/2014/main" id="{10C17636-EE15-4A9F-BFCC-E7BE48315E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6000" contrast="-18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44" cy="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520" name="Arc 29">
                <a:extLst>
                  <a:ext uri="{FF2B5EF4-FFF2-40B4-BE49-F238E27FC236}">
                    <a16:creationId xmlns:a16="http://schemas.microsoft.com/office/drawing/2014/main" id="{50BBBAFB-BD44-4B58-A682-0C9F7BC5B7D8}"/>
                  </a:ext>
                </a:extLst>
              </p:cNvPr>
              <p:cNvSpPr>
                <a:spLocks/>
              </p:cNvSpPr>
              <p:nvPr/>
            </p:nvSpPr>
            <p:spPr bwMode="auto">
              <a:xfrm rot="2525349">
                <a:off x="148" y="-377"/>
                <a:ext cx="1060" cy="1544"/>
              </a:xfrm>
              <a:custGeom>
                <a:avLst/>
                <a:gdLst>
                  <a:gd name="T0" fmla="*/ 0 w 21600"/>
                  <a:gd name="T1" fmla="*/ 0 h 35286"/>
                  <a:gd name="T2" fmla="*/ 0 w 21600"/>
                  <a:gd name="T3" fmla="*/ 0 h 35286"/>
                  <a:gd name="T4" fmla="*/ 0 w 21600"/>
                  <a:gd name="T5" fmla="*/ 0 h 3528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5286"/>
                  <a:gd name="T11" fmla="*/ 21600 w 21600"/>
                  <a:gd name="T12" fmla="*/ 35286 h 352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5286" fill="none" extrusionOk="0">
                    <a:moveTo>
                      <a:pt x="16053" y="0"/>
                    </a:moveTo>
                    <a:cubicBezTo>
                      <a:pt x="19624" y="3966"/>
                      <a:pt x="21600" y="9114"/>
                      <a:pt x="21600" y="14451"/>
                    </a:cubicBezTo>
                    <a:cubicBezTo>
                      <a:pt x="21600" y="24186"/>
                      <a:pt x="15087" y="32719"/>
                      <a:pt x="5696" y="35286"/>
                    </a:cubicBezTo>
                  </a:path>
                  <a:path w="21600" h="35286" stroke="0" extrusionOk="0">
                    <a:moveTo>
                      <a:pt x="16053" y="0"/>
                    </a:moveTo>
                    <a:cubicBezTo>
                      <a:pt x="19624" y="3966"/>
                      <a:pt x="21600" y="9114"/>
                      <a:pt x="21600" y="14451"/>
                    </a:cubicBezTo>
                    <a:cubicBezTo>
                      <a:pt x="21600" y="24186"/>
                      <a:pt x="15087" y="32719"/>
                      <a:pt x="5696" y="35286"/>
                    </a:cubicBezTo>
                    <a:lnTo>
                      <a:pt x="0" y="14451"/>
                    </a:lnTo>
                    <a:lnTo>
                      <a:pt x="16053" y="0"/>
                    </a:lnTo>
                    <a:close/>
                  </a:path>
                </a:pathLst>
              </a:cu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21" name="Arc 30">
                <a:extLst>
                  <a:ext uri="{FF2B5EF4-FFF2-40B4-BE49-F238E27FC236}">
                    <a16:creationId xmlns:a16="http://schemas.microsoft.com/office/drawing/2014/main" id="{4C6A2881-59A9-4345-B91C-71F8B9D5C94F}"/>
                  </a:ext>
                </a:extLst>
              </p:cNvPr>
              <p:cNvSpPr>
                <a:spLocks/>
              </p:cNvSpPr>
              <p:nvPr/>
            </p:nvSpPr>
            <p:spPr bwMode="auto">
              <a:xfrm rot="2525349">
                <a:off x="279" y="-283"/>
                <a:ext cx="879" cy="1446"/>
              </a:xfrm>
              <a:custGeom>
                <a:avLst/>
                <a:gdLst>
                  <a:gd name="T0" fmla="*/ 0 w 21600"/>
                  <a:gd name="T1" fmla="*/ 0 h 37724"/>
                  <a:gd name="T2" fmla="*/ 0 w 21600"/>
                  <a:gd name="T3" fmla="*/ 0 h 37724"/>
                  <a:gd name="T4" fmla="*/ 0 w 21600"/>
                  <a:gd name="T5" fmla="*/ 0 h 3772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7724"/>
                  <a:gd name="T11" fmla="*/ 21600 w 21600"/>
                  <a:gd name="T12" fmla="*/ 37724 h 377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7724" fill="none" extrusionOk="0">
                    <a:moveTo>
                      <a:pt x="14172" y="0"/>
                    </a:moveTo>
                    <a:cubicBezTo>
                      <a:pt x="18890" y="4102"/>
                      <a:pt x="21600" y="10047"/>
                      <a:pt x="21600" y="16300"/>
                    </a:cubicBezTo>
                    <a:cubicBezTo>
                      <a:pt x="21600" y="27166"/>
                      <a:pt x="13527" y="36341"/>
                      <a:pt x="2749" y="37724"/>
                    </a:cubicBezTo>
                  </a:path>
                  <a:path w="21600" h="37724" stroke="0" extrusionOk="0">
                    <a:moveTo>
                      <a:pt x="14172" y="0"/>
                    </a:moveTo>
                    <a:cubicBezTo>
                      <a:pt x="18890" y="4102"/>
                      <a:pt x="21600" y="10047"/>
                      <a:pt x="21600" y="16300"/>
                    </a:cubicBezTo>
                    <a:cubicBezTo>
                      <a:pt x="21600" y="27166"/>
                      <a:pt x="13527" y="36341"/>
                      <a:pt x="2749" y="37724"/>
                    </a:cubicBezTo>
                    <a:lnTo>
                      <a:pt x="0" y="16300"/>
                    </a:lnTo>
                    <a:lnTo>
                      <a:pt x="14172" y="0"/>
                    </a:lnTo>
                    <a:close/>
                  </a:path>
                </a:pathLst>
              </a:custGeom>
              <a:noFill/>
              <a:ln w="1905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0516" name="Line 35">
              <a:extLst>
                <a:ext uri="{FF2B5EF4-FFF2-40B4-BE49-F238E27FC236}">
                  <a16:creationId xmlns:a16="http://schemas.microsoft.com/office/drawing/2014/main" id="{EF61B16B-E65A-45C2-AD91-1212E1E227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6" y="424"/>
              <a:ext cx="4694" cy="0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17" name="Line 36">
              <a:extLst>
                <a:ext uri="{FF2B5EF4-FFF2-40B4-BE49-F238E27FC236}">
                  <a16:creationId xmlns:a16="http://schemas.microsoft.com/office/drawing/2014/main" id="{EAF20F52-C117-4ECF-AF9F-41605E02D8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6" y="391"/>
              <a:ext cx="469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9D43B0F9-EC47-4A7A-91AF-64123937EF5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34963" y="765175"/>
          <a:ext cx="8604250" cy="51212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2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6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50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802">
                <a:tc>
                  <a:txBody>
                    <a:bodyPr/>
                    <a:lstStyle/>
                    <a:p>
                      <a:pPr algn="ctr"/>
                      <a:r>
                        <a:rPr lang="ru-RU" sz="18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 </a:t>
                      </a:r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</a:t>
                      </a:r>
                    </a:p>
                  </a:txBody>
                  <a:tcPr marL="91451" marR="9145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527">
                <a:tc>
                  <a:txBody>
                    <a:bodyPr/>
                    <a:lstStyle/>
                    <a:p>
                      <a:pPr algn="ctr"/>
                      <a:r>
                        <a:rPr lang="ru-RU" sz="18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проекта «Родительский клуб» (консультирование родителей по актуальным и значимым  вопросам семейного воспитания) </a:t>
                      </a:r>
                      <a:endParaRPr lang="ru-RU" sz="18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течение года</a:t>
                      </a:r>
                    </a:p>
                  </a:txBody>
                  <a:tcPr marL="91451" marR="9145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165">
                <a:tc>
                  <a:txBody>
                    <a:bodyPr/>
                    <a:lstStyle/>
                    <a:p>
                      <a:pPr algn="ctr"/>
                      <a:r>
                        <a:rPr lang="ru-RU" sz="18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электронного портфолио педагогов школы,</a:t>
                      </a:r>
                      <a:r>
                        <a:rPr lang="ru-RU" sz="1800" b="0" i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электронного портфолио ученика</a:t>
                      </a:r>
                      <a:endParaRPr lang="ru-RU" sz="18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апрель-май</a:t>
                      </a:r>
                    </a:p>
                  </a:txBody>
                  <a:tcPr marL="91451" marR="9145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165">
                <a:tc>
                  <a:txBody>
                    <a:bodyPr/>
                    <a:lstStyle/>
                    <a:p>
                      <a:pPr algn="ctr"/>
                      <a:r>
                        <a:rPr lang="ru-RU" sz="18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Публикация статьи о роли семьи в формировании базовой безопасной среды для развития ребенка</a:t>
                      </a:r>
                      <a:endParaRPr lang="ru-RU" sz="18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</a:t>
                      </a:r>
                    </a:p>
                    <a:p>
                      <a:pPr algn="ctr"/>
                      <a:endParaRPr lang="ru-RU" sz="18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1" marR="9145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165">
                <a:tc>
                  <a:txBody>
                    <a:bodyPr/>
                    <a:lstStyle/>
                    <a:p>
                      <a:pPr algn="ctr"/>
                      <a:r>
                        <a:rPr lang="ru-RU" sz="18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буклета</a:t>
                      </a:r>
                      <a:r>
                        <a:rPr lang="ru-RU" sz="1800" b="0" i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рекомендациями родителям о безопасном поведении детей и подростков в социальных сетях</a:t>
                      </a:r>
                      <a:endParaRPr lang="ru-RU" sz="18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</a:t>
                      </a:r>
                    </a:p>
                  </a:txBody>
                  <a:tcPr marL="91451" marR="9145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151">
                <a:tc>
                  <a:txBody>
                    <a:bodyPr/>
                    <a:lstStyle/>
                    <a:p>
                      <a:pPr algn="ctr"/>
                      <a:r>
                        <a:rPr lang="ru-RU" sz="18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b="0" i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Реализация проекта «Школьное телевидение»</a:t>
                      </a:r>
                      <a:endParaRPr lang="ru-RU" sz="18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течение года</a:t>
                      </a:r>
                    </a:p>
                  </a:txBody>
                  <a:tcPr marL="91441" marR="91441" marT="45713" marB="4571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15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0" i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Деятельность учащихся в рамках творческих объединений «Мульти-</a:t>
                      </a:r>
                      <a:r>
                        <a:rPr lang="ru-RU" sz="1800" b="0" i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пульти</a:t>
                      </a:r>
                      <a:r>
                        <a:rPr lang="ru-RU" sz="1800" b="0" i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», «3</a:t>
                      </a:r>
                      <a:r>
                        <a:rPr lang="en-US" sz="1800" b="0" i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  <a:r>
                        <a:rPr lang="ru-RU" sz="1800" b="0" i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800" b="0" i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animation</a:t>
                      </a:r>
                      <a:r>
                        <a:rPr lang="ru-RU" sz="1800" b="0" i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течение года</a:t>
                      </a:r>
                    </a:p>
                  </a:txBody>
                  <a:tcPr marL="91441" marR="91441" marT="45713" marB="4571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151">
                <a:tc>
                  <a:txBody>
                    <a:bodyPr/>
                    <a:lstStyle/>
                    <a:p>
                      <a:pPr algn="ctr"/>
                      <a:r>
                        <a:rPr lang="ru-RU" sz="18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Реализация практико-ориентированного сетевого проекта «Профессии моей семьи и моего города»</a:t>
                      </a:r>
                      <a:endParaRPr kumimoji="0" lang="ru-RU" sz="1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41" marR="91441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ноябрь</a:t>
                      </a:r>
                    </a:p>
                  </a:txBody>
                  <a:tcPr marL="91441" marR="91441" marT="45713" marB="4571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B951E91-D053-41A0-8BCA-05C74F875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9428" y="133002"/>
            <a:ext cx="5780964" cy="41805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>
                <a:solidFill>
                  <a:srgbClr val="003366"/>
                </a:solidFill>
                <a:effectLst/>
                <a:latin typeface="Times New Roman" pitchFamily="18" charset="0"/>
                <a:cs typeface="Times New Roman" pitchFamily="18" charset="0"/>
              </a:rPr>
              <a:t>ВАРИАТИВНАЯ ЧАСТЬ</a:t>
            </a:r>
            <a:endParaRPr lang="ru-RU" sz="4000" dirty="0"/>
          </a:p>
        </p:txBody>
      </p:sp>
      <p:grpSp>
        <p:nvGrpSpPr>
          <p:cNvPr id="21545" name="Group 21">
            <a:extLst>
              <a:ext uri="{FF2B5EF4-FFF2-40B4-BE49-F238E27FC236}">
                <a16:creationId xmlns:a16="http://schemas.microsoft.com/office/drawing/2014/main" id="{3F5FD3D7-332F-4EA4-8D2D-0153E48273B2}"/>
              </a:ext>
            </a:extLst>
          </p:cNvPr>
          <p:cNvGrpSpPr>
            <a:grpSpLocks/>
          </p:cNvGrpSpPr>
          <p:nvPr/>
        </p:nvGrpSpPr>
        <p:grpSpPr bwMode="auto">
          <a:xfrm>
            <a:off x="0" y="-660400"/>
            <a:ext cx="9144000" cy="7413625"/>
            <a:chOff x="0" y="-337"/>
            <a:chExt cx="5760" cy="4657"/>
          </a:xfrm>
        </p:grpSpPr>
        <p:sp>
          <p:nvSpPr>
            <p:cNvPr id="21547" name="Line 22">
              <a:extLst>
                <a:ext uri="{FF2B5EF4-FFF2-40B4-BE49-F238E27FC236}">
                  <a16:creationId xmlns:a16="http://schemas.microsoft.com/office/drawing/2014/main" id="{7A97F25A-A3FA-44DB-938A-E826B70BAA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0" y="4027"/>
              <a:ext cx="5465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48" name="Line 23">
              <a:extLst>
                <a:ext uri="{FF2B5EF4-FFF2-40B4-BE49-F238E27FC236}">
                  <a16:creationId xmlns:a16="http://schemas.microsoft.com/office/drawing/2014/main" id="{5ACA48BE-B60F-4961-A3FE-99AC211687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0" y="4059"/>
              <a:ext cx="5602" cy="0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49" name="Line 24">
              <a:extLst>
                <a:ext uri="{FF2B5EF4-FFF2-40B4-BE49-F238E27FC236}">
                  <a16:creationId xmlns:a16="http://schemas.microsoft.com/office/drawing/2014/main" id="{22A2B242-4A55-49F7-98DC-E99B110B1A6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-1578" y="2560"/>
              <a:ext cx="3521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50" name="Line 25">
              <a:extLst>
                <a:ext uri="{FF2B5EF4-FFF2-40B4-BE49-F238E27FC236}">
                  <a16:creationId xmlns:a16="http://schemas.microsoft.com/office/drawing/2014/main" id="{D8560522-BC93-44AA-9DC8-4F57374794D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-1634" y="2537"/>
              <a:ext cx="3566" cy="0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1551" name="Group 26">
              <a:extLst>
                <a:ext uri="{FF2B5EF4-FFF2-40B4-BE49-F238E27FC236}">
                  <a16:creationId xmlns:a16="http://schemas.microsoft.com/office/drawing/2014/main" id="{9B234A91-935B-4A16-8023-4561A5D707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" y="-337"/>
              <a:ext cx="1097" cy="1402"/>
              <a:chOff x="0" y="-377"/>
              <a:chExt cx="1208" cy="1544"/>
            </a:xfrm>
          </p:grpSpPr>
          <p:sp>
            <p:nvSpPr>
              <p:cNvPr id="21554" name="Arc 27">
                <a:extLst>
                  <a:ext uri="{FF2B5EF4-FFF2-40B4-BE49-F238E27FC236}">
                    <a16:creationId xmlns:a16="http://schemas.microsoft.com/office/drawing/2014/main" id="{FF251707-AA48-4F98-87CF-0291703C0833}"/>
                  </a:ext>
                </a:extLst>
              </p:cNvPr>
              <p:cNvSpPr>
                <a:spLocks/>
              </p:cNvSpPr>
              <p:nvPr/>
            </p:nvSpPr>
            <p:spPr bwMode="auto">
              <a:xfrm rot="2525349">
                <a:off x="85" y="-232"/>
                <a:ext cx="1047" cy="1280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31119" y="2211"/>
                    </a:moveTo>
                    <a:cubicBezTo>
                      <a:pt x="38514" y="5841"/>
                      <a:pt x="43200" y="13362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2524" y="-1"/>
                      <a:pt x="23448" y="59"/>
                      <a:pt x="24365" y="177"/>
                    </a:cubicBezTo>
                  </a:path>
                  <a:path w="43200" h="43200" stroke="0" extrusionOk="0">
                    <a:moveTo>
                      <a:pt x="31119" y="2211"/>
                    </a:moveTo>
                    <a:cubicBezTo>
                      <a:pt x="38514" y="5841"/>
                      <a:pt x="43200" y="13362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2524" y="-1"/>
                      <a:pt x="23448" y="59"/>
                      <a:pt x="24365" y="177"/>
                    </a:cubicBezTo>
                    <a:lnTo>
                      <a:pt x="21600" y="21600"/>
                    </a:lnTo>
                    <a:lnTo>
                      <a:pt x="31119" y="22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21555" name="Picture 28" descr="j0395941%5b1%5d">
                <a:extLst>
                  <a:ext uri="{FF2B5EF4-FFF2-40B4-BE49-F238E27FC236}">
                    <a16:creationId xmlns:a16="http://schemas.microsoft.com/office/drawing/2014/main" id="{50CAB7E8-C1AA-4706-84F5-F0DC5A70E4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6000" contrast="-18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44" cy="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556" name="Arc 29">
                <a:extLst>
                  <a:ext uri="{FF2B5EF4-FFF2-40B4-BE49-F238E27FC236}">
                    <a16:creationId xmlns:a16="http://schemas.microsoft.com/office/drawing/2014/main" id="{17B1F809-8BA2-4082-849A-97B17CD4E432}"/>
                  </a:ext>
                </a:extLst>
              </p:cNvPr>
              <p:cNvSpPr>
                <a:spLocks/>
              </p:cNvSpPr>
              <p:nvPr/>
            </p:nvSpPr>
            <p:spPr bwMode="auto">
              <a:xfrm rot="2525349">
                <a:off x="148" y="-377"/>
                <a:ext cx="1060" cy="1544"/>
              </a:xfrm>
              <a:custGeom>
                <a:avLst/>
                <a:gdLst>
                  <a:gd name="T0" fmla="*/ 0 w 21600"/>
                  <a:gd name="T1" fmla="*/ 0 h 35286"/>
                  <a:gd name="T2" fmla="*/ 0 w 21600"/>
                  <a:gd name="T3" fmla="*/ 0 h 35286"/>
                  <a:gd name="T4" fmla="*/ 0 w 21600"/>
                  <a:gd name="T5" fmla="*/ 0 h 3528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5286"/>
                  <a:gd name="T11" fmla="*/ 21600 w 21600"/>
                  <a:gd name="T12" fmla="*/ 35286 h 352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5286" fill="none" extrusionOk="0">
                    <a:moveTo>
                      <a:pt x="16053" y="0"/>
                    </a:moveTo>
                    <a:cubicBezTo>
                      <a:pt x="19624" y="3966"/>
                      <a:pt x="21600" y="9114"/>
                      <a:pt x="21600" y="14451"/>
                    </a:cubicBezTo>
                    <a:cubicBezTo>
                      <a:pt x="21600" y="24186"/>
                      <a:pt x="15087" y="32719"/>
                      <a:pt x="5696" y="35286"/>
                    </a:cubicBezTo>
                  </a:path>
                  <a:path w="21600" h="35286" stroke="0" extrusionOk="0">
                    <a:moveTo>
                      <a:pt x="16053" y="0"/>
                    </a:moveTo>
                    <a:cubicBezTo>
                      <a:pt x="19624" y="3966"/>
                      <a:pt x="21600" y="9114"/>
                      <a:pt x="21600" y="14451"/>
                    </a:cubicBezTo>
                    <a:cubicBezTo>
                      <a:pt x="21600" y="24186"/>
                      <a:pt x="15087" y="32719"/>
                      <a:pt x="5696" y="35286"/>
                    </a:cubicBezTo>
                    <a:lnTo>
                      <a:pt x="0" y="14451"/>
                    </a:lnTo>
                    <a:lnTo>
                      <a:pt x="16053" y="0"/>
                    </a:lnTo>
                    <a:close/>
                  </a:path>
                </a:pathLst>
              </a:cu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557" name="Arc 30">
                <a:extLst>
                  <a:ext uri="{FF2B5EF4-FFF2-40B4-BE49-F238E27FC236}">
                    <a16:creationId xmlns:a16="http://schemas.microsoft.com/office/drawing/2014/main" id="{56302D72-AF1B-42C6-B1B0-E0CF40291BFA}"/>
                  </a:ext>
                </a:extLst>
              </p:cNvPr>
              <p:cNvSpPr>
                <a:spLocks/>
              </p:cNvSpPr>
              <p:nvPr/>
            </p:nvSpPr>
            <p:spPr bwMode="auto">
              <a:xfrm rot="2525349">
                <a:off x="279" y="-283"/>
                <a:ext cx="879" cy="1446"/>
              </a:xfrm>
              <a:custGeom>
                <a:avLst/>
                <a:gdLst>
                  <a:gd name="T0" fmla="*/ 0 w 21600"/>
                  <a:gd name="T1" fmla="*/ 0 h 37724"/>
                  <a:gd name="T2" fmla="*/ 0 w 21600"/>
                  <a:gd name="T3" fmla="*/ 0 h 37724"/>
                  <a:gd name="T4" fmla="*/ 0 w 21600"/>
                  <a:gd name="T5" fmla="*/ 0 h 3772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7724"/>
                  <a:gd name="T11" fmla="*/ 21600 w 21600"/>
                  <a:gd name="T12" fmla="*/ 37724 h 377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7724" fill="none" extrusionOk="0">
                    <a:moveTo>
                      <a:pt x="14172" y="0"/>
                    </a:moveTo>
                    <a:cubicBezTo>
                      <a:pt x="18890" y="4102"/>
                      <a:pt x="21600" y="10047"/>
                      <a:pt x="21600" y="16300"/>
                    </a:cubicBezTo>
                    <a:cubicBezTo>
                      <a:pt x="21600" y="27166"/>
                      <a:pt x="13527" y="36341"/>
                      <a:pt x="2749" y="37724"/>
                    </a:cubicBezTo>
                  </a:path>
                  <a:path w="21600" h="37724" stroke="0" extrusionOk="0">
                    <a:moveTo>
                      <a:pt x="14172" y="0"/>
                    </a:moveTo>
                    <a:cubicBezTo>
                      <a:pt x="18890" y="4102"/>
                      <a:pt x="21600" y="10047"/>
                      <a:pt x="21600" y="16300"/>
                    </a:cubicBezTo>
                    <a:cubicBezTo>
                      <a:pt x="21600" y="27166"/>
                      <a:pt x="13527" y="36341"/>
                      <a:pt x="2749" y="37724"/>
                    </a:cubicBezTo>
                    <a:lnTo>
                      <a:pt x="0" y="16300"/>
                    </a:lnTo>
                    <a:lnTo>
                      <a:pt x="14172" y="0"/>
                    </a:lnTo>
                    <a:close/>
                  </a:path>
                </a:pathLst>
              </a:custGeom>
              <a:noFill/>
              <a:ln w="1905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1552" name="Line 35">
              <a:extLst>
                <a:ext uri="{FF2B5EF4-FFF2-40B4-BE49-F238E27FC236}">
                  <a16:creationId xmlns:a16="http://schemas.microsoft.com/office/drawing/2014/main" id="{74665238-563B-4065-8F17-43CFC12B6B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6" y="424"/>
              <a:ext cx="4694" cy="0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553" name="Line 36">
              <a:extLst>
                <a:ext uri="{FF2B5EF4-FFF2-40B4-BE49-F238E27FC236}">
                  <a16:creationId xmlns:a16="http://schemas.microsoft.com/office/drawing/2014/main" id="{24A1D4DA-5712-4DEA-A3EF-52F5DB5317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6" y="391"/>
              <a:ext cx="469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1546" name="TextBox 15">
            <a:extLst>
              <a:ext uri="{FF2B5EF4-FFF2-40B4-BE49-F238E27FC236}">
                <a16:creationId xmlns:a16="http://schemas.microsoft.com/office/drawing/2014/main" id="{747D87D9-717C-4252-8F17-F4084D806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4325" y="5854700"/>
            <a:ext cx="3498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другие проекты!!!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14">
            <a:extLst>
              <a:ext uri="{FF2B5EF4-FFF2-40B4-BE49-F238E27FC236}">
                <a16:creationId xmlns:a16="http://schemas.microsoft.com/office/drawing/2014/main" id="{DF3C0A01-D0F0-46B8-8325-C67303CEBB4E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44525" y="2852738"/>
            <a:ext cx="2879725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2531" name="Group 21">
            <a:extLst>
              <a:ext uri="{FF2B5EF4-FFF2-40B4-BE49-F238E27FC236}">
                <a16:creationId xmlns:a16="http://schemas.microsoft.com/office/drawing/2014/main" id="{6BB751B0-3422-4931-A453-8405DEBBEBF9}"/>
              </a:ext>
            </a:extLst>
          </p:cNvPr>
          <p:cNvGrpSpPr>
            <a:grpSpLocks/>
          </p:cNvGrpSpPr>
          <p:nvPr/>
        </p:nvGrpSpPr>
        <p:grpSpPr bwMode="auto">
          <a:xfrm>
            <a:off x="0" y="-534988"/>
            <a:ext cx="9144000" cy="7392988"/>
            <a:chOff x="0" y="-337"/>
            <a:chExt cx="5760" cy="4657"/>
          </a:xfrm>
        </p:grpSpPr>
        <p:sp>
          <p:nvSpPr>
            <p:cNvPr id="22543" name="Line 22">
              <a:extLst>
                <a:ext uri="{FF2B5EF4-FFF2-40B4-BE49-F238E27FC236}">
                  <a16:creationId xmlns:a16="http://schemas.microsoft.com/office/drawing/2014/main" id="{4D37C593-C24F-46A3-A26E-D493326FDE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0" y="4027"/>
              <a:ext cx="5465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44" name="Line 23">
              <a:extLst>
                <a:ext uri="{FF2B5EF4-FFF2-40B4-BE49-F238E27FC236}">
                  <a16:creationId xmlns:a16="http://schemas.microsoft.com/office/drawing/2014/main" id="{B74F0AE3-0AFD-4F33-AAE4-909BC1A5A6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0" y="4059"/>
              <a:ext cx="5602" cy="0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45" name="Line 24">
              <a:extLst>
                <a:ext uri="{FF2B5EF4-FFF2-40B4-BE49-F238E27FC236}">
                  <a16:creationId xmlns:a16="http://schemas.microsoft.com/office/drawing/2014/main" id="{F9D0F3E1-388A-4CE8-AE62-2E0B448D3BE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-1578" y="2560"/>
              <a:ext cx="3521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46" name="Line 25">
              <a:extLst>
                <a:ext uri="{FF2B5EF4-FFF2-40B4-BE49-F238E27FC236}">
                  <a16:creationId xmlns:a16="http://schemas.microsoft.com/office/drawing/2014/main" id="{7C4C2A7F-5590-4D1F-B9DC-BECB0E91B55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-1634" y="2537"/>
              <a:ext cx="3566" cy="0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2547" name="Group 26">
              <a:extLst>
                <a:ext uri="{FF2B5EF4-FFF2-40B4-BE49-F238E27FC236}">
                  <a16:creationId xmlns:a16="http://schemas.microsoft.com/office/drawing/2014/main" id="{72C72655-B61D-4E49-8073-5388EAC6C0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1" y="-337"/>
              <a:ext cx="963" cy="1402"/>
              <a:chOff x="148" y="-377"/>
              <a:chExt cx="1060" cy="1544"/>
            </a:xfrm>
          </p:grpSpPr>
          <p:sp>
            <p:nvSpPr>
              <p:cNvPr id="22550" name="Arc 29">
                <a:extLst>
                  <a:ext uri="{FF2B5EF4-FFF2-40B4-BE49-F238E27FC236}">
                    <a16:creationId xmlns:a16="http://schemas.microsoft.com/office/drawing/2014/main" id="{905E6ED1-D561-417F-B299-412F4DEFBCDC}"/>
                  </a:ext>
                </a:extLst>
              </p:cNvPr>
              <p:cNvSpPr>
                <a:spLocks/>
              </p:cNvSpPr>
              <p:nvPr/>
            </p:nvSpPr>
            <p:spPr bwMode="auto">
              <a:xfrm rot="2525349">
                <a:off x="148" y="-377"/>
                <a:ext cx="1060" cy="1544"/>
              </a:xfrm>
              <a:custGeom>
                <a:avLst/>
                <a:gdLst>
                  <a:gd name="T0" fmla="*/ 0 w 21600"/>
                  <a:gd name="T1" fmla="*/ 0 h 35286"/>
                  <a:gd name="T2" fmla="*/ 0 w 21600"/>
                  <a:gd name="T3" fmla="*/ 0 h 35286"/>
                  <a:gd name="T4" fmla="*/ 0 w 21600"/>
                  <a:gd name="T5" fmla="*/ 0 h 3528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5286"/>
                  <a:gd name="T11" fmla="*/ 21600 w 21600"/>
                  <a:gd name="T12" fmla="*/ 35286 h 352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5286" fill="none" extrusionOk="0">
                    <a:moveTo>
                      <a:pt x="16053" y="0"/>
                    </a:moveTo>
                    <a:cubicBezTo>
                      <a:pt x="19624" y="3966"/>
                      <a:pt x="21600" y="9114"/>
                      <a:pt x="21600" y="14451"/>
                    </a:cubicBezTo>
                    <a:cubicBezTo>
                      <a:pt x="21600" y="24186"/>
                      <a:pt x="15087" y="32719"/>
                      <a:pt x="5696" y="35286"/>
                    </a:cubicBezTo>
                  </a:path>
                  <a:path w="21600" h="35286" stroke="0" extrusionOk="0">
                    <a:moveTo>
                      <a:pt x="16053" y="0"/>
                    </a:moveTo>
                    <a:cubicBezTo>
                      <a:pt x="19624" y="3966"/>
                      <a:pt x="21600" y="9114"/>
                      <a:pt x="21600" y="14451"/>
                    </a:cubicBezTo>
                    <a:cubicBezTo>
                      <a:pt x="21600" y="24186"/>
                      <a:pt x="15087" y="32719"/>
                      <a:pt x="5696" y="35286"/>
                    </a:cubicBezTo>
                    <a:lnTo>
                      <a:pt x="0" y="14451"/>
                    </a:lnTo>
                    <a:lnTo>
                      <a:pt x="16053" y="0"/>
                    </a:lnTo>
                    <a:close/>
                  </a:path>
                </a:pathLst>
              </a:cu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2551" name="Arc 30">
                <a:extLst>
                  <a:ext uri="{FF2B5EF4-FFF2-40B4-BE49-F238E27FC236}">
                    <a16:creationId xmlns:a16="http://schemas.microsoft.com/office/drawing/2014/main" id="{87BDBBFC-F0E1-49F7-A1B0-2C2128A42E09}"/>
                  </a:ext>
                </a:extLst>
              </p:cNvPr>
              <p:cNvSpPr>
                <a:spLocks/>
              </p:cNvSpPr>
              <p:nvPr/>
            </p:nvSpPr>
            <p:spPr bwMode="auto">
              <a:xfrm rot="2525349">
                <a:off x="279" y="-283"/>
                <a:ext cx="879" cy="1446"/>
              </a:xfrm>
              <a:custGeom>
                <a:avLst/>
                <a:gdLst>
                  <a:gd name="T0" fmla="*/ 0 w 21600"/>
                  <a:gd name="T1" fmla="*/ 0 h 37724"/>
                  <a:gd name="T2" fmla="*/ 0 w 21600"/>
                  <a:gd name="T3" fmla="*/ 0 h 37724"/>
                  <a:gd name="T4" fmla="*/ 0 w 21600"/>
                  <a:gd name="T5" fmla="*/ 0 h 3772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7724"/>
                  <a:gd name="T11" fmla="*/ 21600 w 21600"/>
                  <a:gd name="T12" fmla="*/ 37724 h 377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7724" fill="none" extrusionOk="0">
                    <a:moveTo>
                      <a:pt x="14172" y="0"/>
                    </a:moveTo>
                    <a:cubicBezTo>
                      <a:pt x="18890" y="4102"/>
                      <a:pt x="21600" y="10047"/>
                      <a:pt x="21600" y="16300"/>
                    </a:cubicBezTo>
                    <a:cubicBezTo>
                      <a:pt x="21600" y="27166"/>
                      <a:pt x="13527" y="36341"/>
                      <a:pt x="2749" y="37724"/>
                    </a:cubicBezTo>
                  </a:path>
                  <a:path w="21600" h="37724" stroke="0" extrusionOk="0">
                    <a:moveTo>
                      <a:pt x="14172" y="0"/>
                    </a:moveTo>
                    <a:cubicBezTo>
                      <a:pt x="18890" y="4102"/>
                      <a:pt x="21600" y="10047"/>
                      <a:pt x="21600" y="16300"/>
                    </a:cubicBezTo>
                    <a:cubicBezTo>
                      <a:pt x="21600" y="27166"/>
                      <a:pt x="13527" y="36341"/>
                      <a:pt x="2749" y="37724"/>
                    </a:cubicBezTo>
                    <a:lnTo>
                      <a:pt x="0" y="16300"/>
                    </a:lnTo>
                    <a:lnTo>
                      <a:pt x="14172" y="0"/>
                    </a:lnTo>
                    <a:close/>
                  </a:path>
                </a:pathLst>
              </a:custGeom>
              <a:noFill/>
              <a:ln w="1905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2548" name="Line 35">
              <a:extLst>
                <a:ext uri="{FF2B5EF4-FFF2-40B4-BE49-F238E27FC236}">
                  <a16:creationId xmlns:a16="http://schemas.microsoft.com/office/drawing/2014/main" id="{2D22A7B1-ED17-461A-82D6-FF61077448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6" y="424"/>
              <a:ext cx="4694" cy="0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549" name="Line 36">
              <a:extLst>
                <a:ext uri="{FF2B5EF4-FFF2-40B4-BE49-F238E27FC236}">
                  <a16:creationId xmlns:a16="http://schemas.microsoft.com/office/drawing/2014/main" id="{BD785EF7-CAA4-4A40-A51D-0A79BACEB7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6" y="391"/>
              <a:ext cx="469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2532" name="Группа 22">
            <a:extLst>
              <a:ext uri="{FF2B5EF4-FFF2-40B4-BE49-F238E27FC236}">
                <a16:creationId xmlns:a16="http://schemas.microsoft.com/office/drawing/2014/main" id="{CF4DC76E-A883-4959-AAEC-F0A288C38224}"/>
              </a:ext>
            </a:extLst>
          </p:cNvPr>
          <p:cNvGrpSpPr>
            <a:grpSpLocks/>
          </p:cNvGrpSpPr>
          <p:nvPr/>
        </p:nvGrpSpPr>
        <p:grpSpPr bwMode="auto">
          <a:xfrm>
            <a:off x="106363" y="1150938"/>
            <a:ext cx="5010150" cy="5327650"/>
            <a:chOff x="-1500230" y="1857364"/>
            <a:chExt cx="5504670" cy="6189837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9BF8C898-7D38-4A10-A321-F60112D394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lum brigh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259856" y="5429264"/>
              <a:ext cx="5264296" cy="261793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5" name="Picture 2">
              <a:extLst>
                <a:ext uri="{FF2B5EF4-FFF2-40B4-BE49-F238E27FC236}">
                  <a16:creationId xmlns:a16="http://schemas.microsoft.com/office/drawing/2014/main" id="{5E0F9389-5A6C-46B3-A11E-81804F7F79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lum brigh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1500230" y="1857364"/>
              <a:ext cx="5500726" cy="347858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</p:grpSp>
      <p:grpSp>
        <p:nvGrpSpPr>
          <p:cNvPr id="22533" name="Группа 19">
            <a:extLst>
              <a:ext uri="{FF2B5EF4-FFF2-40B4-BE49-F238E27FC236}">
                <a16:creationId xmlns:a16="http://schemas.microsoft.com/office/drawing/2014/main" id="{38FE9462-9758-4D24-8668-BEFE814CBEB2}"/>
              </a:ext>
            </a:extLst>
          </p:cNvPr>
          <p:cNvGrpSpPr>
            <a:grpSpLocks/>
          </p:cNvGrpSpPr>
          <p:nvPr/>
        </p:nvGrpSpPr>
        <p:grpSpPr bwMode="auto">
          <a:xfrm>
            <a:off x="4000500" y="125413"/>
            <a:ext cx="5105400" cy="3517900"/>
            <a:chOff x="357159" y="750119"/>
            <a:chExt cx="8708013" cy="6107881"/>
          </a:xfrm>
        </p:grpSpPr>
        <p:pic>
          <p:nvPicPr>
            <p:cNvPr id="21506" name="Picture 2" descr="C:\Users\Пользователь\Desktop\фото рип\bliYx2FwG3o.jpg">
              <a:extLst>
                <a:ext uri="{FF2B5EF4-FFF2-40B4-BE49-F238E27FC236}">
                  <a16:creationId xmlns:a16="http://schemas.microsoft.com/office/drawing/2014/main" id="{E3E42980-5C38-4797-9BD6-C882926D9F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lum brigh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159" y="3929066"/>
              <a:ext cx="4071966" cy="292893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pic>
          <p:nvPicPr>
            <p:cNvPr id="21507" name="Picture 3" descr="C:\Users\Пользователь\Desktop\фото рип\C2FRPMpro08.jpg">
              <a:extLst>
                <a:ext uri="{FF2B5EF4-FFF2-40B4-BE49-F238E27FC236}">
                  <a16:creationId xmlns:a16="http://schemas.microsoft.com/office/drawing/2014/main" id="{E311941F-5199-4935-A6F5-C8CF4D0E72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lum brigh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3861967"/>
              <a:ext cx="4493172" cy="299603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pic>
          <p:nvPicPr>
            <p:cNvPr id="21508" name="Picture 4" descr="C:\Users\Пользователь\Desktop\фото рип\t2ORp20jirc.jpg">
              <a:extLst>
                <a:ext uri="{FF2B5EF4-FFF2-40B4-BE49-F238E27FC236}">
                  <a16:creationId xmlns:a16="http://schemas.microsoft.com/office/drawing/2014/main" id="{2692514E-8012-4717-851A-4CEEFF58ED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lum brigh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254" y="750119"/>
              <a:ext cx="4025729" cy="303607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  <p:pic>
          <p:nvPicPr>
            <p:cNvPr id="21509" name="Picture 5">
              <a:extLst>
                <a:ext uri="{FF2B5EF4-FFF2-40B4-BE49-F238E27FC236}">
                  <a16:creationId xmlns:a16="http://schemas.microsoft.com/office/drawing/2014/main" id="{CEAB6A4D-84FD-4D4F-804D-05AA4DF645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lum brigh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8234" y="764705"/>
              <a:ext cx="4448262" cy="302433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</p:grpSp>
      <p:sp>
        <p:nvSpPr>
          <p:cNvPr id="22534" name="Прямоугольник 24">
            <a:extLst>
              <a:ext uri="{FF2B5EF4-FFF2-40B4-BE49-F238E27FC236}">
                <a16:creationId xmlns:a16="http://schemas.microsoft.com/office/drawing/2014/main" id="{8D27BC2A-29C1-42CE-A947-8111FDA15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2063" y="5286375"/>
            <a:ext cx="3857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000" b="1">
                <a:solidFill>
                  <a:srgbClr val="0B53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ru-RU" altLang="ru-RU" sz="2000" b="1">
                <a:solidFill>
                  <a:srgbClr val="0B53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-канал: </a:t>
            </a:r>
            <a:r>
              <a:rPr lang="en-US" altLang="ru-RU" sz="2000" b="1" u="sng">
                <a:solidFill>
                  <a:srgbClr val="0B53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https://www.youtube.com/user/sv8stv/videos</a:t>
            </a:r>
            <a:endParaRPr lang="ru-RU" altLang="ru-RU" sz="2000" b="1" u="sng">
              <a:solidFill>
                <a:srgbClr val="0B539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5" name="TextBox 1">
            <a:extLst>
              <a:ext uri="{FF2B5EF4-FFF2-40B4-BE49-F238E27FC236}">
                <a16:creationId xmlns:a16="http://schemas.microsoft.com/office/drawing/2014/main" id="{5F6AE58C-599B-4257-9739-D8E6838AF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4938" y="3786188"/>
            <a:ext cx="33575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solidFill>
                  <a:srgbClr val="0B53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Школьное телевидение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solidFill>
                  <a:srgbClr val="0B53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ru-RU" sz="2000" b="1">
                <a:solidFill>
                  <a:srgbClr val="0B53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SV-8S TV</a:t>
            </a:r>
            <a:r>
              <a:rPr lang="ru-RU" altLang="ru-RU" sz="2000" b="1">
                <a:solidFill>
                  <a:srgbClr val="0B539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22536" name="Picture 28" descr="j0395941%5b1%5d">
            <a:extLst>
              <a:ext uri="{FF2B5EF4-FFF2-40B4-BE49-F238E27FC236}">
                <a16:creationId xmlns:a16="http://schemas.microsoft.com/office/drawing/2014/main" id="{DC8A7F49-E5F9-45D7-98B9-C2027254F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-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214313"/>
            <a:ext cx="958850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C2F2801-2F8A-40DE-9F05-C892F2E6B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2048" y="94745"/>
            <a:ext cx="7504447" cy="597951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Деятельность творческих объединений </a:t>
            </a:r>
            <a:br>
              <a:rPr lang="ru-RU" sz="24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«Мульти-</a:t>
            </a:r>
            <a:r>
              <a:rPr lang="ru-RU" sz="2400" dirty="0" err="1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пульти</a:t>
            </a:r>
            <a:r>
              <a:rPr lang="ru-RU" sz="24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», «3</a:t>
            </a:r>
            <a:r>
              <a:rPr lang="en-US" sz="24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  <a:r>
              <a:rPr lang="ru-RU" sz="24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lang="en-US" sz="24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animation</a:t>
            </a:r>
            <a:r>
              <a:rPr lang="ru-RU" sz="2400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»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555" name="Группа 1">
            <a:extLst>
              <a:ext uri="{FF2B5EF4-FFF2-40B4-BE49-F238E27FC236}">
                <a16:creationId xmlns:a16="http://schemas.microsoft.com/office/drawing/2014/main" id="{CED3A3D9-44D6-4887-ACC8-E5705535A7AB}"/>
              </a:ext>
            </a:extLst>
          </p:cNvPr>
          <p:cNvGrpSpPr>
            <a:grpSpLocks/>
          </p:cNvGrpSpPr>
          <p:nvPr/>
        </p:nvGrpSpPr>
        <p:grpSpPr bwMode="auto">
          <a:xfrm>
            <a:off x="520700" y="927100"/>
            <a:ext cx="3925888" cy="3081338"/>
            <a:chOff x="682754" y="3354922"/>
            <a:chExt cx="3926551" cy="3081549"/>
          </a:xfrm>
        </p:grpSpPr>
        <p:pic>
          <p:nvPicPr>
            <p:cNvPr id="10" name="Picture 2" descr="C:\Users\Пользователь\Desktop\Мульти пульти\001.jpg">
              <a:extLst>
                <a:ext uri="{FF2B5EF4-FFF2-40B4-BE49-F238E27FC236}">
                  <a16:creationId xmlns:a16="http://schemas.microsoft.com/office/drawing/2014/main" id="{13427B66-99E9-42C5-A217-DCBA26C136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754" y="3354922"/>
              <a:ext cx="3925737" cy="2265037"/>
            </a:xfrm>
            <a:prstGeom prst="round2DiagRect">
              <a:avLst>
                <a:gd name="adj1" fmla="val 10359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/>
          </p:spPr>
        </p:pic>
        <p:sp>
          <p:nvSpPr>
            <p:cNvPr id="23574" name="Прямоугольник 10">
              <a:extLst>
                <a:ext uri="{FF2B5EF4-FFF2-40B4-BE49-F238E27FC236}">
                  <a16:creationId xmlns:a16="http://schemas.microsoft.com/office/drawing/2014/main" id="{AEB8E5CB-F89F-4487-989B-417C11BE052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V="1">
              <a:off x="683567" y="5790140"/>
              <a:ext cx="392573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ПРОЕКТ «ВИРТУАЛЬНЫЙ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ШКОЛЬНЫЙ МУЗЕЙ»</a:t>
              </a:r>
            </a:p>
          </p:txBody>
        </p:sp>
      </p:grpSp>
      <p:grpSp>
        <p:nvGrpSpPr>
          <p:cNvPr id="23556" name="Группа 2">
            <a:extLst>
              <a:ext uri="{FF2B5EF4-FFF2-40B4-BE49-F238E27FC236}">
                <a16:creationId xmlns:a16="http://schemas.microsoft.com/office/drawing/2014/main" id="{49156105-0594-440D-999F-24A206838BD4}"/>
              </a:ext>
            </a:extLst>
          </p:cNvPr>
          <p:cNvGrpSpPr>
            <a:grpSpLocks/>
          </p:cNvGrpSpPr>
          <p:nvPr/>
        </p:nvGrpSpPr>
        <p:grpSpPr bwMode="auto">
          <a:xfrm>
            <a:off x="4913313" y="927100"/>
            <a:ext cx="3722687" cy="3292475"/>
            <a:chOff x="4954288" y="2808658"/>
            <a:chExt cx="3721400" cy="3293465"/>
          </a:xfrm>
        </p:grpSpPr>
        <p:pic>
          <p:nvPicPr>
            <p:cNvPr id="14" name="Picture 4" descr="C:\Users\Пользователь\Desktop\Мульти пульти\DSCN6713.JPG">
              <a:extLst>
                <a:ext uri="{FF2B5EF4-FFF2-40B4-BE49-F238E27FC236}">
                  <a16:creationId xmlns:a16="http://schemas.microsoft.com/office/drawing/2014/main" id="{17BDAA8C-C53A-4663-889C-4D986D4D2E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4289" y="2808658"/>
              <a:ext cx="3639780" cy="2285536"/>
            </a:xfrm>
            <a:prstGeom prst="round2DiagRect">
              <a:avLst>
                <a:gd name="adj1" fmla="val 11666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/>
          </p:spPr>
        </p:pic>
        <p:sp>
          <p:nvSpPr>
            <p:cNvPr id="23572" name="Прямоугольник 14">
              <a:extLst>
                <a:ext uri="{FF2B5EF4-FFF2-40B4-BE49-F238E27FC236}">
                  <a16:creationId xmlns:a16="http://schemas.microsoft.com/office/drawing/2014/main" id="{D14F42FC-5482-4863-801B-D565ABDDC1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4288" y="5178793"/>
              <a:ext cx="372140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ts val="400"/>
                </a:spcBef>
                <a:buClr>
                  <a:schemeClr val="accent1"/>
                </a:buClr>
                <a:buSzPct val="68000"/>
                <a:buFont typeface="Wingdings 3" panose="05040102010807070707" pitchFamily="18" charset="2"/>
                <a:buChar char=""/>
                <a:defRPr sz="27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 eaLnBrk="0" hangingPunct="0">
                <a:spcBef>
                  <a:spcPts val="325"/>
                </a:spcBef>
                <a:buClr>
                  <a:schemeClr val="accent1"/>
                </a:buClr>
                <a:buFont typeface="Verdana" panose="020B0604030504040204" pitchFamily="34" charset="0"/>
                <a:buChar char="◦"/>
                <a:defRPr sz="23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 eaLnBrk="0" hangingPunct="0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 panose="05020102010507070707" pitchFamily="18" charset="2"/>
                <a:buChar char=""/>
                <a:defRPr sz="21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19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 eaLnBrk="0" hangingPunct="0">
                <a:spcBef>
                  <a:spcPts val="350"/>
                </a:spcBef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chemeClr val="accent2"/>
                </a:buClr>
                <a:buFont typeface="Wingdings 2" panose="05020102010507070707" pitchFamily="18" charset="2"/>
                <a:buChar char=""/>
                <a:defRPr sz="2000"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СОЗДАНИЕ МУЛЬТИПЛИКАЦИОННЫХ РОЛИКОВ</a:t>
              </a:r>
            </a:p>
          </p:txBody>
        </p:sp>
      </p:grpSp>
      <p:grpSp>
        <p:nvGrpSpPr>
          <p:cNvPr id="23557" name="Group 21">
            <a:extLst>
              <a:ext uri="{FF2B5EF4-FFF2-40B4-BE49-F238E27FC236}">
                <a16:creationId xmlns:a16="http://schemas.microsoft.com/office/drawing/2014/main" id="{F5ECAC78-29B5-4C2D-8BD0-F5526C870D53}"/>
              </a:ext>
            </a:extLst>
          </p:cNvPr>
          <p:cNvGrpSpPr>
            <a:grpSpLocks/>
          </p:cNvGrpSpPr>
          <p:nvPr/>
        </p:nvGrpSpPr>
        <p:grpSpPr bwMode="auto">
          <a:xfrm>
            <a:off x="0" y="-660400"/>
            <a:ext cx="9144000" cy="7413625"/>
            <a:chOff x="0" y="-337"/>
            <a:chExt cx="5760" cy="4657"/>
          </a:xfrm>
        </p:grpSpPr>
        <p:sp>
          <p:nvSpPr>
            <p:cNvPr id="23560" name="Line 22">
              <a:extLst>
                <a:ext uri="{FF2B5EF4-FFF2-40B4-BE49-F238E27FC236}">
                  <a16:creationId xmlns:a16="http://schemas.microsoft.com/office/drawing/2014/main" id="{791BE07F-063F-4859-BB8A-E23B09F146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0" y="4027"/>
              <a:ext cx="5465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61" name="Line 23">
              <a:extLst>
                <a:ext uri="{FF2B5EF4-FFF2-40B4-BE49-F238E27FC236}">
                  <a16:creationId xmlns:a16="http://schemas.microsoft.com/office/drawing/2014/main" id="{CE680C3B-0A7A-45D0-97F3-B99B32629B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0" y="4059"/>
              <a:ext cx="5602" cy="0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62" name="Line 24">
              <a:extLst>
                <a:ext uri="{FF2B5EF4-FFF2-40B4-BE49-F238E27FC236}">
                  <a16:creationId xmlns:a16="http://schemas.microsoft.com/office/drawing/2014/main" id="{DA05B71C-7CC8-48FA-B4C2-D1CF783A062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-1578" y="2560"/>
              <a:ext cx="3521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63" name="Line 25">
              <a:extLst>
                <a:ext uri="{FF2B5EF4-FFF2-40B4-BE49-F238E27FC236}">
                  <a16:creationId xmlns:a16="http://schemas.microsoft.com/office/drawing/2014/main" id="{6141685C-C1BA-4372-A32C-C7E127D71AF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-1634" y="2537"/>
              <a:ext cx="3566" cy="0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3564" name="Group 26">
              <a:extLst>
                <a:ext uri="{FF2B5EF4-FFF2-40B4-BE49-F238E27FC236}">
                  <a16:creationId xmlns:a16="http://schemas.microsoft.com/office/drawing/2014/main" id="{28196249-FE05-42B4-BA8D-2F279C6B77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" y="-337"/>
              <a:ext cx="1097" cy="1402"/>
              <a:chOff x="0" y="-377"/>
              <a:chExt cx="1208" cy="1544"/>
            </a:xfrm>
          </p:grpSpPr>
          <p:sp>
            <p:nvSpPr>
              <p:cNvPr id="23567" name="Arc 27">
                <a:extLst>
                  <a:ext uri="{FF2B5EF4-FFF2-40B4-BE49-F238E27FC236}">
                    <a16:creationId xmlns:a16="http://schemas.microsoft.com/office/drawing/2014/main" id="{2B903E4F-63A4-472F-9A81-0C9E2DF70447}"/>
                  </a:ext>
                </a:extLst>
              </p:cNvPr>
              <p:cNvSpPr>
                <a:spLocks/>
              </p:cNvSpPr>
              <p:nvPr/>
            </p:nvSpPr>
            <p:spPr bwMode="auto">
              <a:xfrm rot="2525349">
                <a:off x="85" y="-232"/>
                <a:ext cx="1047" cy="1280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31119" y="2211"/>
                    </a:moveTo>
                    <a:cubicBezTo>
                      <a:pt x="38514" y="5841"/>
                      <a:pt x="43200" y="13362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2524" y="-1"/>
                      <a:pt x="23448" y="59"/>
                      <a:pt x="24365" y="177"/>
                    </a:cubicBezTo>
                  </a:path>
                  <a:path w="43200" h="43200" stroke="0" extrusionOk="0">
                    <a:moveTo>
                      <a:pt x="31119" y="2211"/>
                    </a:moveTo>
                    <a:cubicBezTo>
                      <a:pt x="38514" y="5841"/>
                      <a:pt x="43200" y="13362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2524" y="-1"/>
                      <a:pt x="23448" y="59"/>
                      <a:pt x="24365" y="177"/>
                    </a:cubicBezTo>
                    <a:lnTo>
                      <a:pt x="21600" y="21600"/>
                    </a:lnTo>
                    <a:lnTo>
                      <a:pt x="31119" y="22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23568" name="Picture 28" descr="j0395941%5b1%5d">
                <a:extLst>
                  <a:ext uri="{FF2B5EF4-FFF2-40B4-BE49-F238E27FC236}">
                    <a16:creationId xmlns:a16="http://schemas.microsoft.com/office/drawing/2014/main" id="{62B39DE2-0BCC-4533-B93A-AC0748E8A3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6000" contrast="-18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44" cy="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569" name="Arc 29">
                <a:extLst>
                  <a:ext uri="{FF2B5EF4-FFF2-40B4-BE49-F238E27FC236}">
                    <a16:creationId xmlns:a16="http://schemas.microsoft.com/office/drawing/2014/main" id="{68728EB3-0F88-4FB6-93D8-65ABBAAB725C}"/>
                  </a:ext>
                </a:extLst>
              </p:cNvPr>
              <p:cNvSpPr>
                <a:spLocks/>
              </p:cNvSpPr>
              <p:nvPr/>
            </p:nvSpPr>
            <p:spPr bwMode="auto">
              <a:xfrm rot="2525349">
                <a:off x="148" y="-377"/>
                <a:ext cx="1060" cy="1544"/>
              </a:xfrm>
              <a:custGeom>
                <a:avLst/>
                <a:gdLst>
                  <a:gd name="T0" fmla="*/ 0 w 21600"/>
                  <a:gd name="T1" fmla="*/ 0 h 35286"/>
                  <a:gd name="T2" fmla="*/ 0 w 21600"/>
                  <a:gd name="T3" fmla="*/ 0 h 35286"/>
                  <a:gd name="T4" fmla="*/ 0 w 21600"/>
                  <a:gd name="T5" fmla="*/ 0 h 3528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5286"/>
                  <a:gd name="T11" fmla="*/ 21600 w 21600"/>
                  <a:gd name="T12" fmla="*/ 35286 h 352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5286" fill="none" extrusionOk="0">
                    <a:moveTo>
                      <a:pt x="16053" y="0"/>
                    </a:moveTo>
                    <a:cubicBezTo>
                      <a:pt x="19624" y="3966"/>
                      <a:pt x="21600" y="9114"/>
                      <a:pt x="21600" y="14451"/>
                    </a:cubicBezTo>
                    <a:cubicBezTo>
                      <a:pt x="21600" y="24186"/>
                      <a:pt x="15087" y="32719"/>
                      <a:pt x="5696" y="35286"/>
                    </a:cubicBezTo>
                  </a:path>
                  <a:path w="21600" h="35286" stroke="0" extrusionOk="0">
                    <a:moveTo>
                      <a:pt x="16053" y="0"/>
                    </a:moveTo>
                    <a:cubicBezTo>
                      <a:pt x="19624" y="3966"/>
                      <a:pt x="21600" y="9114"/>
                      <a:pt x="21600" y="14451"/>
                    </a:cubicBezTo>
                    <a:cubicBezTo>
                      <a:pt x="21600" y="24186"/>
                      <a:pt x="15087" y="32719"/>
                      <a:pt x="5696" y="35286"/>
                    </a:cubicBezTo>
                    <a:lnTo>
                      <a:pt x="0" y="14451"/>
                    </a:lnTo>
                    <a:lnTo>
                      <a:pt x="16053" y="0"/>
                    </a:lnTo>
                    <a:close/>
                  </a:path>
                </a:pathLst>
              </a:cu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70" name="Arc 30">
                <a:extLst>
                  <a:ext uri="{FF2B5EF4-FFF2-40B4-BE49-F238E27FC236}">
                    <a16:creationId xmlns:a16="http://schemas.microsoft.com/office/drawing/2014/main" id="{4F848A0C-6295-4F83-8A78-490BC417D446}"/>
                  </a:ext>
                </a:extLst>
              </p:cNvPr>
              <p:cNvSpPr>
                <a:spLocks/>
              </p:cNvSpPr>
              <p:nvPr/>
            </p:nvSpPr>
            <p:spPr bwMode="auto">
              <a:xfrm rot="2525349">
                <a:off x="279" y="-283"/>
                <a:ext cx="879" cy="1446"/>
              </a:xfrm>
              <a:custGeom>
                <a:avLst/>
                <a:gdLst>
                  <a:gd name="T0" fmla="*/ 0 w 21600"/>
                  <a:gd name="T1" fmla="*/ 0 h 37724"/>
                  <a:gd name="T2" fmla="*/ 0 w 21600"/>
                  <a:gd name="T3" fmla="*/ 0 h 37724"/>
                  <a:gd name="T4" fmla="*/ 0 w 21600"/>
                  <a:gd name="T5" fmla="*/ 0 h 3772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7724"/>
                  <a:gd name="T11" fmla="*/ 21600 w 21600"/>
                  <a:gd name="T12" fmla="*/ 37724 h 377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7724" fill="none" extrusionOk="0">
                    <a:moveTo>
                      <a:pt x="14172" y="0"/>
                    </a:moveTo>
                    <a:cubicBezTo>
                      <a:pt x="18890" y="4102"/>
                      <a:pt x="21600" y="10047"/>
                      <a:pt x="21600" y="16300"/>
                    </a:cubicBezTo>
                    <a:cubicBezTo>
                      <a:pt x="21600" y="27166"/>
                      <a:pt x="13527" y="36341"/>
                      <a:pt x="2749" y="37724"/>
                    </a:cubicBezTo>
                  </a:path>
                  <a:path w="21600" h="37724" stroke="0" extrusionOk="0">
                    <a:moveTo>
                      <a:pt x="14172" y="0"/>
                    </a:moveTo>
                    <a:cubicBezTo>
                      <a:pt x="18890" y="4102"/>
                      <a:pt x="21600" y="10047"/>
                      <a:pt x="21600" y="16300"/>
                    </a:cubicBezTo>
                    <a:cubicBezTo>
                      <a:pt x="21600" y="27166"/>
                      <a:pt x="13527" y="36341"/>
                      <a:pt x="2749" y="37724"/>
                    </a:cubicBezTo>
                    <a:lnTo>
                      <a:pt x="0" y="16300"/>
                    </a:lnTo>
                    <a:lnTo>
                      <a:pt x="14172" y="0"/>
                    </a:lnTo>
                    <a:close/>
                  </a:path>
                </a:pathLst>
              </a:custGeom>
              <a:noFill/>
              <a:ln w="1905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3565" name="Line 35">
              <a:extLst>
                <a:ext uri="{FF2B5EF4-FFF2-40B4-BE49-F238E27FC236}">
                  <a16:creationId xmlns:a16="http://schemas.microsoft.com/office/drawing/2014/main" id="{B93F8B2E-116C-445A-BAFD-E7C107E7AD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6" y="424"/>
              <a:ext cx="4694" cy="0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66" name="Line 36">
              <a:extLst>
                <a:ext uri="{FF2B5EF4-FFF2-40B4-BE49-F238E27FC236}">
                  <a16:creationId xmlns:a16="http://schemas.microsoft.com/office/drawing/2014/main" id="{1B1D12D8-4674-4C3F-8AF4-E9EA8EF678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6" y="391"/>
              <a:ext cx="469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13" name="Picture 5" descr="C:\Users\Пользователь\Desktop\Мульти пульти\DSCN6718.JPG">
            <a:extLst>
              <a:ext uri="{FF2B5EF4-FFF2-40B4-BE49-F238E27FC236}">
                <a16:creationId xmlns:a16="http://schemas.microsoft.com/office/drawing/2014/main" id="{372E71F5-2152-4EBC-B256-2881FDC54C6F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42451" y="4293096"/>
            <a:ext cx="3652165" cy="2304256"/>
          </a:xfrm>
          <a:prstGeom prst="round2DiagRect">
            <a:avLst>
              <a:gd name="adj1" fmla="val 14807"/>
              <a:gd name="adj2" fmla="val 0"/>
            </a:avLst>
          </a:prstGeom>
          <a:ln w="88900" cap="sq">
            <a:solidFill>
              <a:srgbClr val="FFFFFF"/>
            </a:solidFill>
            <a:prstDash val="solid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9" name="Picture 19" descr="C:\Users\Дума\Downloads\Безымянный.jpg">
            <a:extLst>
              <a:ext uri="{FF2B5EF4-FFF2-40B4-BE49-F238E27FC236}">
                <a16:creationId xmlns:a16="http://schemas.microsoft.com/office/drawing/2014/main" id="{10F734F8-2121-4B77-8BDD-E265BE589CDF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5136" y="4322241"/>
            <a:ext cx="3925738" cy="2294889"/>
          </a:xfrm>
          <a:prstGeom prst="round2DiagRect">
            <a:avLst>
              <a:gd name="adj1" fmla="val 12309"/>
              <a:gd name="adj2" fmla="val 0"/>
            </a:avLst>
          </a:prstGeom>
          <a:ln w="88900" cap="sq">
            <a:solidFill>
              <a:srgbClr val="FFFFFF"/>
            </a:solidFill>
            <a:prstDash val="solid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>
            <a:extLst>
              <a:ext uri="{FF2B5EF4-FFF2-40B4-BE49-F238E27FC236}">
                <a16:creationId xmlns:a16="http://schemas.microsoft.com/office/drawing/2014/main" id="{20631607-3FCC-4846-92E4-C51DA54A40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268413"/>
            <a:ext cx="8474075" cy="5018087"/>
          </a:xfrm>
        </p:spPr>
        <p:txBody>
          <a:bodyPr/>
          <a:lstStyle/>
          <a:p>
            <a:pPr marL="109537" indent="0">
              <a:spcBef>
                <a:spcPts val="0"/>
              </a:spcBef>
              <a:buFont typeface="Wingdings 3" panose="05040102010807070707" pitchFamily="18" charset="2"/>
              <a:buNone/>
              <a:defRPr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Будут: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пакет нормативной и методической документации по вопросам создания безопасной информационно-образовательной среды школы;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критерии оценки качества условий информационно-образовательной среды;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подготовлены рекомендации для родителей о безопасном поведении детей и подростков в социальных сетях;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распространена практика использования информационно-коммуникационных технологий в формировании образовательных результатов у учащихся, в том числе и через реализацию детско-взрослых социальных проектов;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опыта использования новых организационно-управленческих технологий. </a:t>
            </a:r>
          </a:p>
        </p:txBody>
      </p:sp>
      <p:grpSp>
        <p:nvGrpSpPr>
          <p:cNvPr id="24579" name="Group 21">
            <a:extLst>
              <a:ext uri="{FF2B5EF4-FFF2-40B4-BE49-F238E27FC236}">
                <a16:creationId xmlns:a16="http://schemas.microsoft.com/office/drawing/2014/main" id="{EC087E4E-A162-44DB-A5D7-9476F02648DF}"/>
              </a:ext>
            </a:extLst>
          </p:cNvPr>
          <p:cNvGrpSpPr>
            <a:grpSpLocks/>
          </p:cNvGrpSpPr>
          <p:nvPr/>
        </p:nvGrpSpPr>
        <p:grpSpPr bwMode="auto">
          <a:xfrm>
            <a:off x="0" y="-660400"/>
            <a:ext cx="9144000" cy="7413625"/>
            <a:chOff x="0" y="-337"/>
            <a:chExt cx="5760" cy="4657"/>
          </a:xfrm>
        </p:grpSpPr>
        <p:sp>
          <p:nvSpPr>
            <p:cNvPr id="24581" name="Line 22">
              <a:extLst>
                <a:ext uri="{FF2B5EF4-FFF2-40B4-BE49-F238E27FC236}">
                  <a16:creationId xmlns:a16="http://schemas.microsoft.com/office/drawing/2014/main" id="{EF4B5235-B780-4713-99EA-C0E8C8FA59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0" y="4027"/>
              <a:ext cx="5465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582" name="Line 23">
              <a:extLst>
                <a:ext uri="{FF2B5EF4-FFF2-40B4-BE49-F238E27FC236}">
                  <a16:creationId xmlns:a16="http://schemas.microsoft.com/office/drawing/2014/main" id="{1178A26F-F9B2-4A12-8459-B006657885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0" y="4059"/>
              <a:ext cx="5602" cy="0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583" name="Line 24">
              <a:extLst>
                <a:ext uri="{FF2B5EF4-FFF2-40B4-BE49-F238E27FC236}">
                  <a16:creationId xmlns:a16="http://schemas.microsoft.com/office/drawing/2014/main" id="{717E6579-E9D8-4D15-B614-876CD012D12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-1578" y="2560"/>
              <a:ext cx="3521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584" name="Line 25">
              <a:extLst>
                <a:ext uri="{FF2B5EF4-FFF2-40B4-BE49-F238E27FC236}">
                  <a16:creationId xmlns:a16="http://schemas.microsoft.com/office/drawing/2014/main" id="{E6C22120-15BA-45CB-A7BA-A0BB5754325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-1634" y="2537"/>
              <a:ext cx="3566" cy="0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4585" name="Group 26">
              <a:extLst>
                <a:ext uri="{FF2B5EF4-FFF2-40B4-BE49-F238E27FC236}">
                  <a16:creationId xmlns:a16="http://schemas.microsoft.com/office/drawing/2014/main" id="{B564C7A1-8A29-4ED1-830A-2D582DBD27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" y="-337"/>
              <a:ext cx="1097" cy="1402"/>
              <a:chOff x="0" y="-377"/>
              <a:chExt cx="1208" cy="1544"/>
            </a:xfrm>
          </p:grpSpPr>
          <p:sp>
            <p:nvSpPr>
              <p:cNvPr id="24588" name="Arc 27">
                <a:extLst>
                  <a:ext uri="{FF2B5EF4-FFF2-40B4-BE49-F238E27FC236}">
                    <a16:creationId xmlns:a16="http://schemas.microsoft.com/office/drawing/2014/main" id="{D94EF41B-B52E-44F0-B12B-DF3535DC36EE}"/>
                  </a:ext>
                </a:extLst>
              </p:cNvPr>
              <p:cNvSpPr>
                <a:spLocks/>
              </p:cNvSpPr>
              <p:nvPr/>
            </p:nvSpPr>
            <p:spPr bwMode="auto">
              <a:xfrm rot="2525349">
                <a:off x="85" y="-232"/>
                <a:ext cx="1047" cy="1280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31119" y="2211"/>
                    </a:moveTo>
                    <a:cubicBezTo>
                      <a:pt x="38514" y="5841"/>
                      <a:pt x="43200" y="13362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2524" y="-1"/>
                      <a:pt x="23448" y="59"/>
                      <a:pt x="24365" y="177"/>
                    </a:cubicBezTo>
                  </a:path>
                  <a:path w="43200" h="43200" stroke="0" extrusionOk="0">
                    <a:moveTo>
                      <a:pt x="31119" y="2211"/>
                    </a:moveTo>
                    <a:cubicBezTo>
                      <a:pt x="38514" y="5841"/>
                      <a:pt x="43200" y="13362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2524" y="-1"/>
                      <a:pt x="23448" y="59"/>
                      <a:pt x="24365" y="177"/>
                    </a:cubicBezTo>
                    <a:lnTo>
                      <a:pt x="21600" y="21600"/>
                    </a:lnTo>
                    <a:lnTo>
                      <a:pt x="31119" y="22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24589" name="Picture 28" descr="j0395941%5b1%5d">
                <a:extLst>
                  <a:ext uri="{FF2B5EF4-FFF2-40B4-BE49-F238E27FC236}">
                    <a16:creationId xmlns:a16="http://schemas.microsoft.com/office/drawing/2014/main" id="{F1D4D445-0A39-438F-A79E-3935F4D575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6000" contrast="-18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44" cy="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590" name="Arc 29">
                <a:extLst>
                  <a:ext uri="{FF2B5EF4-FFF2-40B4-BE49-F238E27FC236}">
                    <a16:creationId xmlns:a16="http://schemas.microsoft.com/office/drawing/2014/main" id="{CD12903F-B468-476E-AFA5-12E154A7AC3D}"/>
                  </a:ext>
                </a:extLst>
              </p:cNvPr>
              <p:cNvSpPr>
                <a:spLocks/>
              </p:cNvSpPr>
              <p:nvPr/>
            </p:nvSpPr>
            <p:spPr bwMode="auto">
              <a:xfrm rot="2525349">
                <a:off x="148" y="-377"/>
                <a:ext cx="1060" cy="1544"/>
              </a:xfrm>
              <a:custGeom>
                <a:avLst/>
                <a:gdLst>
                  <a:gd name="T0" fmla="*/ 0 w 21600"/>
                  <a:gd name="T1" fmla="*/ 0 h 35286"/>
                  <a:gd name="T2" fmla="*/ 0 w 21600"/>
                  <a:gd name="T3" fmla="*/ 0 h 35286"/>
                  <a:gd name="T4" fmla="*/ 0 w 21600"/>
                  <a:gd name="T5" fmla="*/ 0 h 3528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5286"/>
                  <a:gd name="T11" fmla="*/ 21600 w 21600"/>
                  <a:gd name="T12" fmla="*/ 35286 h 352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5286" fill="none" extrusionOk="0">
                    <a:moveTo>
                      <a:pt x="16053" y="0"/>
                    </a:moveTo>
                    <a:cubicBezTo>
                      <a:pt x="19624" y="3966"/>
                      <a:pt x="21600" y="9114"/>
                      <a:pt x="21600" y="14451"/>
                    </a:cubicBezTo>
                    <a:cubicBezTo>
                      <a:pt x="21600" y="24186"/>
                      <a:pt x="15087" y="32719"/>
                      <a:pt x="5696" y="35286"/>
                    </a:cubicBezTo>
                  </a:path>
                  <a:path w="21600" h="35286" stroke="0" extrusionOk="0">
                    <a:moveTo>
                      <a:pt x="16053" y="0"/>
                    </a:moveTo>
                    <a:cubicBezTo>
                      <a:pt x="19624" y="3966"/>
                      <a:pt x="21600" y="9114"/>
                      <a:pt x="21600" y="14451"/>
                    </a:cubicBezTo>
                    <a:cubicBezTo>
                      <a:pt x="21600" y="24186"/>
                      <a:pt x="15087" y="32719"/>
                      <a:pt x="5696" y="35286"/>
                    </a:cubicBezTo>
                    <a:lnTo>
                      <a:pt x="0" y="14451"/>
                    </a:lnTo>
                    <a:lnTo>
                      <a:pt x="16053" y="0"/>
                    </a:lnTo>
                    <a:close/>
                  </a:path>
                </a:pathLst>
              </a:cu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4591" name="Arc 30">
                <a:extLst>
                  <a:ext uri="{FF2B5EF4-FFF2-40B4-BE49-F238E27FC236}">
                    <a16:creationId xmlns:a16="http://schemas.microsoft.com/office/drawing/2014/main" id="{AD348A96-FD83-40E7-8610-96ADE4B86B7B}"/>
                  </a:ext>
                </a:extLst>
              </p:cNvPr>
              <p:cNvSpPr>
                <a:spLocks/>
              </p:cNvSpPr>
              <p:nvPr/>
            </p:nvSpPr>
            <p:spPr bwMode="auto">
              <a:xfrm rot="2525349">
                <a:off x="279" y="-283"/>
                <a:ext cx="879" cy="1446"/>
              </a:xfrm>
              <a:custGeom>
                <a:avLst/>
                <a:gdLst>
                  <a:gd name="T0" fmla="*/ 0 w 21600"/>
                  <a:gd name="T1" fmla="*/ 0 h 37724"/>
                  <a:gd name="T2" fmla="*/ 0 w 21600"/>
                  <a:gd name="T3" fmla="*/ 0 h 37724"/>
                  <a:gd name="T4" fmla="*/ 0 w 21600"/>
                  <a:gd name="T5" fmla="*/ 0 h 3772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7724"/>
                  <a:gd name="T11" fmla="*/ 21600 w 21600"/>
                  <a:gd name="T12" fmla="*/ 37724 h 377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7724" fill="none" extrusionOk="0">
                    <a:moveTo>
                      <a:pt x="14172" y="0"/>
                    </a:moveTo>
                    <a:cubicBezTo>
                      <a:pt x="18890" y="4102"/>
                      <a:pt x="21600" y="10047"/>
                      <a:pt x="21600" y="16300"/>
                    </a:cubicBezTo>
                    <a:cubicBezTo>
                      <a:pt x="21600" y="27166"/>
                      <a:pt x="13527" y="36341"/>
                      <a:pt x="2749" y="37724"/>
                    </a:cubicBezTo>
                  </a:path>
                  <a:path w="21600" h="37724" stroke="0" extrusionOk="0">
                    <a:moveTo>
                      <a:pt x="14172" y="0"/>
                    </a:moveTo>
                    <a:cubicBezTo>
                      <a:pt x="18890" y="4102"/>
                      <a:pt x="21600" y="10047"/>
                      <a:pt x="21600" y="16300"/>
                    </a:cubicBezTo>
                    <a:cubicBezTo>
                      <a:pt x="21600" y="27166"/>
                      <a:pt x="13527" y="36341"/>
                      <a:pt x="2749" y="37724"/>
                    </a:cubicBezTo>
                    <a:lnTo>
                      <a:pt x="0" y="16300"/>
                    </a:lnTo>
                    <a:lnTo>
                      <a:pt x="14172" y="0"/>
                    </a:lnTo>
                    <a:close/>
                  </a:path>
                </a:pathLst>
              </a:custGeom>
              <a:noFill/>
              <a:ln w="1905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4586" name="Line 35">
              <a:extLst>
                <a:ext uri="{FF2B5EF4-FFF2-40B4-BE49-F238E27FC236}">
                  <a16:creationId xmlns:a16="http://schemas.microsoft.com/office/drawing/2014/main" id="{56B60AC8-8DB9-448E-9AC9-1C80C852E5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6" y="424"/>
              <a:ext cx="4694" cy="0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587" name="Line 36">
              <a:extLst>
                <a:ext uri="{FF2B5EF4-FFF2-40B4-BE49-F238E27FC236}">
                  <a16:creationId xmlns:a16="http://schemas.microsoft.com/office/drawing/2014/main" id="{41E07EC3-385A-421D-AC78-4108B263D7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6" y="391"/>
              <a:ext cx="469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1" name="Заголовок 2">
            <a:extLst>
              <a:ext uri="{FF2B5EF4-FFF2-40B4-BE49-F238E27FC236}">
                <a16:creationId xmlns:a16="http://schemas.microsoft.com/office/drawing/2014/main" id="{44B1D9E5-5B78-46DA-94AF-08C8DA9C8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5851" y="133002"/>
            <a:ext cx="6824572" cy="41805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>
                <a:solidFill>
                  <a:srgbClr val="003366"/>
                </a:solidFill>
                <a:effectLst/>
                <a:latin typeface="Times New Roman" pitchFamily="18" charset="0"/>
                <a:cs typeface="Times New Roman" pitchFamily="18" charset="0"/>
              </a:rPr>
              <a:t>РЕЗУЛЬТАТЫ ДЕЯТЕЛЬНОСТИ В 2018 ГОДУ</a:t>
            </a:r>
            <a:endParaRPr lang="ru-RU" sz="4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BCFD92E-1921-4193-AC2B-DB580BAFAEB9}"/>
              </a:ext>
            </a:extLst>
          </p:cNvPr>
          <p:cNvSpPr/>
          <p:nvPr/>
        </p:nvSpPr>
        <p:spPr>
          <a:xfrm>
            <a:off x="679576" y="2852936"/>
            <a:ext cx="7370971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grpSp>
        <p:nvGrpSpPr>
          <p:cNvPr id="25603" name="Group 21">
            <a:extLst>
              <a:ext uri="{FF2B5EF4-FFF2-40B4-BE49-F238E27FC236}">
                <a16:creationId xmlns:a16="http://schemas.microsoft.com/office/drawing/2014/main" id="{3631E35C-B59C-4FA1-B1DD-7C20246F4533}"/>
              </a:ext>
            </a:extLst>
          </p:cNvPr>
          <p:cNvGrpSpPr>
            <a:grpSpLocks/>
          </p:cNvGrpSpPr>
          <p:nvPr/>
        </p:nvGrpSpPr>
        <p:grpSpPr bwMode="auto">
          <a:xfrm>
            <a:off x="0" y="-611188"/>
            <a:ext cx="9144000" cy="7469188"/>
            <a:chOff x="0" y="-385"/>
            <a:chExt cx="5760" cy="4705"/>
          </a:xfrm>
        </p:grpSpPr>
        <p:sp>
          <p:nvSpPr>
            <p:cNvPr id="25604" name="Line 22">
              <a:extLst>
                <a:ext uri="{FF2B5EF4-FFF2-40B4-BE49-F238E27FC236}">
                  <a16:creationId xmlns:a16="http://schemas.microsoft.com/office/drawing/2014/main" id="{1FF1FBAE-DA46-4F6C-BA02-5B8EF844AD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0" y="4027"/>
              <a:ext cx="5465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05" name="Line 23">
              <a:extLst>
                <a:ext uri="{FF2B5EF4-FFF2-40B4-BE49-F238E27FC236}">
                  <a16:creationId xmlns:a16="http://schemas.microsoft.com/office/drawing/2014/main" id="{7848780C-6B6B-4FD5-9CFE-9005CAE57C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0" y="4059"/>
              <a:ext cx="5602" cy="0"/>
            </a:xfrm>
            <a:prstGeom prst="line">
              <a:avLst/>
            </a:prstGeom>
            <a:noFill/>
            <a:ln w="1905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06" name="Line 24">
              <a:extLst>
                <a:ext uri="{FF2B5EF4-FFF2-40B4-BE49-F238E27FC236}">
                  <a16:creationId xmlns:a16="http://schemas.microsoft.com/office/drawing/2014/main" id="{1F77BF72-7ACC-443C-9480-821383131B2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-1578" y="2560"/>
              <a:ext cx="3521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07" name="Line 25">
              <a:extLst>
                <a:ext uri="{FF2B5EF4-FFF2-40B4-BE49-F238E27FC236}">
                  <a16:creationId xmlns:a16="http://schemas.microsoft.com/office/drawing/2014/main" id="{7427C3FE-E6A9-493E-99D3-765156990B0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V="1">
              <a:off x="-1634" y="2537"/>
              <a:ext cx="3566" cy="0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25608" name="Group 26">
              <a:extLst>
                <a:ext uri="{FF2B5EF4-FFF2-40B4-BE49-F238E27FC236}">
                  <a16:creationId xmlns:a16="http://schemas.microsoft.com/office/drawing/2014/main" id="{162B86C3-97A5-41E9-AE8F-6E2FD60042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" y="-385"/>
              <a:ext cx="1052" cy="1446"/>
              <a:chOff x="0" y="-430"/>
              <a:chExt cx="1158" cy="1593"/>
            </a:xfrm>
          </p:grpSpPr>
          <p:sp>
            <p:nvSpPr>
              <p:cNvPr id="25611" name="Arc 27">
                <a:extLst>
                  <a:ext uri="{FF2B5EF4-FFF2-40B4-BE49-F238E27FC236}">
                    <a16:creationId xmlns:a16="http://schemas.microsoft.com/office/drawing/2014/main" id="{37155B42-9118-4B5B-A7D9-C9A6EAC06816}"/>
                  </a:ext>
                </a:extLst>
              </p:cNvPr>
              <p:cNvSpPr>
                <a:spLocks/>
              </p:cNvSpPr>
              <p:nvPr/>
            </p:nvSpPr>
            <p:spPr bwMode="auto">
              <a:xfrm rot="2525349">
                <a:off x="85" y="-232"/>
                <a:ext cx="1047" cy="1280"/>
              </a:xfrm>
              <a:custGeom>
                <a:avLst/>
                <a:gdLst>
                  <a:gd name="T0" fmla="*/ 0 w 43200"/>
                  <a:gd name="T1" fmla="*/ 0 h 43200"/>
                  <a:gd name="T2" fmla="*/ 0 w 43200"/>
                  <a:gd name="T3" fmla="*/ 0 h 43200"/>
                  <a:gd name="T4" fmla="*/ 0 w 432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31119" y="2211"/>
                    </a:moveTo>
                    <a:cubicBezTo>
                      <a:pt x="38514" y="5841"/>
                      <a:pt x="43200" y="13362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2524" y="-1"/>
                      <a:pt x="23448" y="59"/>
                      <a:pt x="24365" y="177"/>
                    </a:cubicBezTo>
                  </a:path>
                  <a:path w="43200" h="43200" stroke="0" extrusionOk="0">
                    <a:moveTo>
                      <a:pt x="31119" y="2211"/>
                    </a:moveTo>
                    <a:cubicBezTo>
                      <a:pt x="38514" y="5841"/>
                      <a:pt x="43200" y="13362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2524" y="-1"/>
                      <a:pt x="23448" y="59"/>
                      <a:pt x="24365" y="177"/>
                    </a:cubicBezTo>
                    <a:lnTo>
                      <a:pt x="21600" y="21600"/>
                    </a:lnTo>
                    <a:lnTo>
                      <a:pt x="31119" y="22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25612" name="Picture 28" descr="j0395941%5b1%5d">
                <a:extLst>
                  <a:ext uri="{FF2B5EF4-FFF2-40B4-BE49-F238E27FC236}">
                    <a16:creationId xmlns:a16="http://schemas.microsoft.com/office/drawing/2014/main" id="{E642877A-7828-4CBC-9D56-3C8CE6CE4E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6000" contrast="-18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05" cy="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613" name="Arc 29">
                <a:extLst>
                  <a:ext uri="{FF2B5EF4-FFF2-40B4-BE49-F238E27FC236}">
                    <a16:creationId xmlns:a16="http://schemas.microsoft.com/office/drawing/2014/main" id="{0A264306-533B-48CB-B531-3E985C35F3B0}"/>
                  </a:ext>
                </a:extLst>
              </p:cNvPr>
              <p:cNvSpPr>
                <a:spLocks/>
              </p:cNvSpPr>
              <p:nvPr/>
            </p:nvSpPr>
            <p:spPr bwMode="auto">
              <a:xfrm rot="2525349">
                <a:off x="169" y="-430"/>
                <a:ext cx="901" cy="1544"/>
              </a:xfrm>
              <a:custGeom>
                <a:avLst/>
                <a:gdLst>
                  <a:gd name="T0" fmla="*/ 0 w 21600"/>
                  <a:gd name="T1" fmla="*/ 0 h 35286"/>
                  <a:gd name="T2" fmla="*/ 0 w 21600"/>
                  <a:gd name="T3" fmla="*/ 0 h 35286"/>
                  <a:gd name="T4" fmla="*/ 0 w 21600"/>
                  <a:gd name="T5" fmla="*/ 0 h 3528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5286"/>
                  <a:gd name="T11" fmla="*/ 21600 w 21600"/>
                  <a:gd name="T12" fmla="*/ 35286 h 352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5286" fill="none" extrusionOk="0">
                    <a:moveTo>
                      <a:pt x="16053" y="0"/>
                    </a:moveTo>
                    <a:cubicBezTo>
                      <a:pt x="19624" y="3966"/>
                      <a:pt x="21600" y="9114"/>
                      <a:pt x="21600" y="14451"/>
                    </a:cubicBezTo>
                    <a:cubicBezTo>
                      <a:pt x="21600" y="24186"/>
                      <a:pt x="15087" y="32719"/>
                      <a:pt x="5696" y="35286"/>
                    </a:cubicBezTo>
                  </a:path>
                  <a:path w="21600" h="35286" stroke="0" extrusionOk="0">
                    <a:moveTo>
                      <a:pt x="16053" y="0"/>
                    </a:moveTo>
                    <a:cubicBezTo>
                      <a:pt x="19624" y="3966"/>
                      <a:pt x="21600" y="9114"/>
                      <a:pt x="21600" y="14451"/>
                    </a:cubicBezTo>
                    <a:cubicBezTo>
                      <a:pt x="21600" y="24186"/>
                      <a:pt x="15087" y="32719"/>
                      <a:pt x="5696" y="35286"/>
                    </a:cubicBezTo>
                    <a:lnTo>
                      <a:pt x="0" y="14451"/>
                    </a:lnTo>
                    <a:lnTo>
                      <a:pt x="16053" y="0"/>
                    </a:lnTo>
                    <a:close/>
                  </a:path>
                </a:pathLst>
              </a:custGeom>
              <a:noFill/>
              <a:ln w="1905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5614" name="Arc 30">
                <a:extLst>
                  <a:ext uri="{FF2B5EF4-FFF2-40B4-BE49-F238E27FC236}">
                    <a16:creationId xmlns:a16="http://schemas.microsoft.com/office/drawing/2014/main" id="{330A4573-87E4-42AA-92BC-A7E31ECFF87F}"/>
                  </a:ext>
                </a:extLst>
              </p:cNvPr>
              <p:cNvSpPr>
                <a:spLocks/>
              </p:cNvSpPr>
              <p:nvPr/>
            </p:nvSpPr>
            <p:spPr bwMode="auto">
              <a:xfrm rot="2525349">
                <a:off x="279" y="-283"/>
                <a:ext cx="879" cy="1446"/>
              </a:xfrm>
              <a:custGeom>
                <a:avLst/>
                <a:gdLst>
                  <a:gd name="T0" fmla="*/ 0 w 21600"/>
                  <a:gd name="T1" fmla="*/ 0 h 37724"/>
                  <a:gd name="T2" fmla="*/ 0 w 21600"/>
                  <a:gd name="T3" fmla="*/ 0 h 37724"/>
                  <a:gd name="T4" fmla="*/ 0 w 21600"/>
                  <a:gd name="T5" fmla="*/ 0 h 37724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7724"/>
                  <a:gd name="T11" fmla="*/ 21600 w 21600"/>
                  <a:gd name="T12" fmla="*/ 37724 h 377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7724" fill="none" extrusionOk="0">
                    <a:moveTo>
                      <a:pt x="14172" y="0"/>
                    </a:moveTo>
                    <a:cubicBezTo>
                      <a:pt x="18890" y="4102"/>
                      <a:pt x="21600" y="10047"/>
                      <a:pt x="21600" y="16300"/>
                    </a:cubicBezTo>
                    <a:cubicBezTo>
                      <a:pt x="21600" y="27166"/>
                      <a:pt x="13527" y="36341"/>
                      <a:pt x="2749" y="37724"/>
                    </a:cubicBezTo>
                  </a:path>
                  <a:path w="21600" h="37724" stroke="0" extrusionOk="0">
                    <a:moveTo>
                      <a:pt x="14172" y="0"/>
                    </a:moveTo>
                    <a:cubicBezTo>
                      <a:pt x="18890" y="4102"/>
                      <a:pt x="21600" y="10047"/>
                      <a:pt x="21600" y="16300"/>
                    </a:cubicBezTo>
                    <a:cubicBezTo>
                      <a:pt x="21600" y="27166"/>
                      <a:pt x="13527" y="36341"/>
                      <a:pt x="2749" y="37724"/>
                    </a:cubicBezTo>
                    <a:lnTo>
                      <a:pt x="0" y="16300"/>
                    </a:lnTo>
                    <a:lnTo>
                      <a:pt x="14172" y="0"/>
                    </a:lnTo>
                    <a:close/>
                  </a:path>
                </a:pathLst>
              </a:custGeom>
              <a:noFill/>
              <a:ln w="19050">
                <a:solidFill>
                  <a:srgbClr val="99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5609" name="Line 35">
              <a:extLst>
                <a:ext uri="{FF2B5EF4-FFF2-40B4-BE49-F238E27FC236}">
                  <a16:creationId xmlns:a16="http://schemas.microsoft.com/office/drawing/2014/main" id="{EF90A4FB-613D-4DD8-A360-151B932ABF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6" y="424"/>
              <a:ext cx="4694" cy="0"/>
            </a:xfrm>
            <a:prstGeom prst="line">
              <a:avLst/>
            </a:prstGeom>
            <a:noFill/>
            <a:ln w="1905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10" name="Line 36">
              <a:extLst>
                <a:ext uri="{FF2B5EF4-FFF2-40B4-BE49-F238E27FC236}">
                  <a16:creationId xmlns:a16="http://schemas.microsoft.com/office/drawing/2014/main" id="{98FEB3C1-F2AC-4C73-BAA8-A60608DEB1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6" y="391"/>
              <a:ext cx="4694" cy="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spd="slow">
    <p:fad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Открыт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2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Открыт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6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7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8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2279</TotalTime>
  <Words>520</Words>
  <Application>Microsoft Office PowerPoint</Application>
  <PresentationFormat>Экран (4:3)</PresentationFormat>
  <Paragraphs>85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Calibri</vt:lpstr>
      <vt:lpstr>Arial</vt:lpstr>
      <vt:lpstr>Lucida Sans Unicode</vt:lpstr>
      <vt:lpstr>Wingdings 3</vt:lpstr>
      <vt:lpstr>Verdana</vt:lpstr>
      <vt:lpstr>Wingdings 2</vt:lpstr>
      <vt:lpstr>Times New Roman</vt:lpstr>
      <vt:lpstr>Wingdings</vt:lpstr>
      <vt:lpstr>Открытая</vt:lpstr>
      <vt:lpstr>1_Открытая</vt:lpstr>
      <vt:lpstr>Презентация PowerPoint</vt:lpstr>
      <vt:lpstr>Презентация PowerPoint</vt:lpstr>
      <vt:lpstr>Презентация PowerPoint</vt:lpstr>
      <vt:lpstr>ИНВАРИАНТНАЯ ЧАСТЬ</vt:lpstr>
      <vt:lpstr>ВАРИАТИВНАЯ ЧАСТЬ</vt:lpstr>
      <vt:lpstr>Презентация PowerPoint</vt:lpstr>
      <vt:lpstr>Деятельность творческих объединений  «Мульти-пульти», «3D-animation»</vt:lpstr>
      <vt:lpstr>РЕЗУЛЬТАТЫ ДЕЯТЕЛЬНОСТИ В 2018 ГОДУ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DESIGN</dc:creator>
  <cp:lastModifiedBy>Pavel A. Safronov</cp:lastModifiedBy>
  <cp:revision>117</cp:revision>
  <dcterms:created xsi:type="dcterms:W3CDTF">2010-08-17T12:07:59Z</dcterms:created>
  <dcterms:modified xsi:type="dcterms:W3CDTF">2018-03-22T21:53:12Z</dcterms:modified>
</cp:coreProperties>
</file>