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476672"/>
            <a:ext cx="5322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</a:rPr>
              <a:t>Семья-это мы!!!</a:t>
            </a:r>
            <a:endParaRPr lang="ru-RU" sz="5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6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18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98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9144000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19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98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567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7"/>
            <a:ext cx="9144000" cy="671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2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0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970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491" y="5949280"/>
            <a:ext cx="8989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0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20688"/>
            <a:ext cx="52321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Семья – это счастье, любовь и удача,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Семья – это летом поездки на дачу.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Семья – это праздник, семейные даты,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Подарки, покупки, приятные траты.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2564904"/>
            <a:ext cx="7991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Рожденье детей, первый шаг, первый лепет,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Мечты о хорошем, волненье и трепет.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Семья – это труд, друг о друге забота,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Семья – это много домашней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406821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indwall.ru/images/wallpapers/1600x1200/3/W/J/WJ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7" y="0"/>
            <a:ext cx="940904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50586"/>
            <a:ext cx="82638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 красна изба углами, а… (красна пирогами)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Хозяюшка в дому, что… (оладушек в меду).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Когда семья вместе и (сердце на месте).)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гостях хорошо… (а дома лучше).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Дома и… (стены помогают).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3005130"/>
            <a:ext cx="801572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Мой дом… (моя крепость).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Нет лучше дружка… (чем родная матушка).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Вся семья вместе, … (так и душа на месте).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Где любовь да совет… (там и горя нет).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что и клад, коли… (в семье лад).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каждой избушке (свои погремушки)</a:t>
            </a:r>
          </a:p>
        </p:txBody>
      </p:sp>
    </p:spTree>
    <p:extLst>
      <p:ext uri="{BB962C8B-B14F-4D97-AF65-F5344CB8AC3E}">
        <p14:creationId xmlns:p14="http://schemas.microsoft.com/office/powerpoint/2010/main" val="190899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indwall.ru/images/wallpapers/1600x1200/3/W/J/WJ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54"/>
            <a:ext cx="9143999" cy="684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zooma.top/images/photomarafon/73c686bf4da11b53437507c49c34d3b78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578656" cy="26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4923"/>
            <a:ext cx="4283171" cy="302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332656"/>
            <a:ext cx="536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 нашей мечты!!!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3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psiholog-rodina.com/images/content/psihologadmin/tvorchestvo/skazki/mu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Шла корова по Луне 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04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5250"/>
            <a:ext cx="85725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32656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</a:rPr>
              <a:t>Мы спросили </a:t>
            </a:r>
            <a:r>
              <a:rPr lang="ru-RU" sz="40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</a:rPr>
              <a:t>попугая ….</a:t>
            </a:r>
            <a:r>
              <a:rPr lang="ru-RU" dirty="0">
                <a:latin typeface="Times New Roman"/>
                <a:ea typeface="Calibri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94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4" descr="http://img-fotki.yandex.ru/get/9155/47407354.dbe/0_15bfa8_d7475cb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18500"/>
            <a:ext cx="4896544" cy="28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3.bp.blogspot.com/-PIP4xQlKpqg/Tay1RU3Ck2I/AAAAAAAAK6c/R0hDt296SmQ/s1600/strek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58" y="2564904"/>
            <a:ext cx="456740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62068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Стрекоза на шляпу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села…..</a:t>
            </a:r>
            <a:r>
              <a:rPr lang="ru-RU" b="1" dirty="0"/>
              <a:t>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349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36712"/>
            <a:ext cx="6097860" cy="48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435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сварен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40351" y="4077072"/>
            <a:ext cx="12745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ru-RU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0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98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198</Words>
  <Application>Microsoft Office PowerPoint</Application>
  <PresentationFormat>Экран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2018-10-09T11:14:43Z</dcterms:created>
  <dcterms:modified xsi:type="dcterms:W3CDTF">2018-10-09T12:02:32Z</dcterms:modified>
</cp:coreProperties>
</file>