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068960"/>
            <a:ext cx="8458200" cy="2448272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«Кто создает кино?»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412776"/>
            <a:ext cx="5184576" cy="914400"/>
          </a:xfrm>
          <a:solidFill>
            <a:schemeClr val="bg2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1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ЕДИАЛЕКТОРИЙ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060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666626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Декорации готовит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90" y="764704"/>
            <a:ext cx="4290556" cy="6397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Декоратор-дизайнер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836712"/>
            <a:ext cx="4292241" cy="6397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Декорации на улице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86" y="1437158"/>
            <a:ext cx="4291012" cy="28559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432901"/>
            <a:ext cx="3812232" cy="2860195"/>
          </a:xfrm>
        </p:spPr>
      </p:pic>
      <p:pic>
        <p:nvPicPr>
          <p:cNvPr id="3074" name="Picture 2" descr="C:\Users\acer\Documents\кино през\съемочная группа\610x406_Quality97_650x433_Quality97_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293096"/>
            <a:ext cx="3657476" cy="24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27584" y="4965524"/>
            <a:ext cx="31322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ДЕКОРАЦИИ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ПОМЕЩЕНИИ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17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10600" cy="88265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Костюмы для актеров готовит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4290556" cy="6397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костюмер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32040" y="2780928"/>
            <a:ext cx="4088646" cy="6397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костюмерная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84784"/>
            <a:ext cx="4862750" cy="324036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501008"/>
            <a:ext cx="4700817" cy="3128654"/>
          </a:xfrm>
        </p:spPr>
      </p:pic>
    </p:spTree>
    <p:extLst>
      <p:ext uri="{BB962C8B-B14F-4D97-AF65-F5344CB8AC3E}">
        <p14:creationId xmlns:p14="http://schemas.microsoft.com/office/powerpoint/2010/main" val="26100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097"/>
            <a:ext cx="8610600" cy="88265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Накладывает  грим  актерам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4290556" cy="6397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гример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32039" y="2420888"/>
            <a:ext cx="3528393" cy="6397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гримерная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340768"/>
            <a:ext cx="4842177" cy="403244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992" y="3212976"/>
            <a:ext cx="4464496" cy="3348358"/>
          </a:xfrm>
        </p:spPr>
      </p:pic>
    </p:spTree>
    <p:extLst>
      <p:ext uri="{BB962C8B-B14F-4D97-AF65-F5344CB8AC3E}">
        <p14:creationId xmlns:p14="http://schemas.microsoft.com/office/powerpoint/2010/main" val="18881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 вот все готово к съемке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764704"/>
            <a:ext cx="7992888" cy="5994666"/>
          </a:xfrm>
        </p:spPr>
      </p:pic>
    </p:spTree>
    <p:extLst>
      <p:ext uri="{BB962C8B-B14F-4D97-AF65-F5344CB8AC3E}">
        <p14:creationId xmlns:p14="http://schemas.microsoft.com/office/powerpoint/2010/main" val="20600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10600" cy="88265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Есть еще отдел рекламы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468" y="1010145"/>
            <a:ext cx="4290556" cy="6397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там придумывают  эмблему- графический знак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6095" y="980728"/>
            <a:ext cx="2520281" cy="6397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логотип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09" y="4437112"/>
            <a:ext cx="3584464" cy="209093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225" y="1731258"/>
            <a:ext cx="1841454" cy="1717031"/>
          </a:xfrm>
        </p:spPr>
      </p:pic>
      <p:pic>
        <p:nvPicPr>
          <p:cNvPr id="5122" name="Picture 2" descr="C:\Users\acer\Documents\кино през\логотипы\ca896a58e3b1efda1fbb5ea42b1383e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339" y="1641732"/>
            <a:ext cx="3619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cer\Documents\кино през\логотипы\MGM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273383"/>
            <a:ext cx="1897113" cy="142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cer\Documents\кино през\логотипы\muzej-kinostudii-mosfil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731258"/>
            <a:ext cx="314325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cer\Documents\кино през\логотипы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9095" y="4623048"/>
            <a:ext cx="3208244" cy="19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рекламном отделе делают рекламу-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это афиши,  листовки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474" y="1844824"/>
            <a:ext cx="3391362" cy="4834494"/>
          </a:xfrm>
        </p:spPr>
      </p:pic>
      <p:pic>
        <p:nvPicPr>
          <p:cNvPr id="6146" name="Picture 2" descr="C:\Users\acer\Documents\кино през\логотипы\ffca835a51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298455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cer\Documents\кино през\логотипы\a7ff8f1d17a84ecdd500295efee9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79190"/>
            <a:ext cx="2664296" cy="38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4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656184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вот вы и узнали, что в киностудии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 кадром работает много людей с различными профессиями.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700808"/>
            <a:ext cx="6624735" cy="4968551"/>
          </a:xfrm>
        </p:spPr>
      </p:pic>
    </p:spTree>
    <p:extLst>
      <p:ext uri="{BB962C8B-B14F-4D97-AF65-F5344CB8AC3E}">
        <p14:creationId xmlns:p14="http://schemas.microsoft.com/office/powerpoint/2010/main" val="13425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196752"/>
            <a:ext cx="4856519" cy="3240360"/>
          </a:xfrm>
        </p:spPr>
      </p:pic>
      <p:pic>
        <p:nvPicPr>
          <p:cNvPr id="7170" name="Picture 2" descr="C:\Users\acer\Documents\кино през\внутри\RqxQPWzadx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573374"/>
            <a:ext cx="4482400" cy="299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2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Съёмочная группа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24744"/>
            <a:ext cx="8568952" cy="5569819"/>
          </a:xfrm>
        </p:spPr>
      </p:pic>
    </p:spTree>
    <p:extLst>
      <p:ext uri="{BB962C8B-B14F-4D97-AF65-F5344CB8AC3E}">
        <p14:creationId xmlns:p14="http://schemas.microsoft.com/office/powerpoint/2010/main" val="314887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4123184" cy="18002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Снимать кино или передачу можно: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780928"/>
            <a:ext cx="4290556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 студии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1556792"/>
            <a:ext cx="4292241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На улице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501008"/>
            <a:ext cx="4752529" cy="316835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132856"/>
            <a:ext cx="4587419" cy="3060915"/>
          </a:xfrm>
        </p:spPr>
      </p:pic>
    </p:spTree>
    <p:extLst>
      <p:ext uri="{BB962C8B-B14F-4D97-AF65-F5344CB8AC3E}">
        <p14:creationId xmlns:p14="http://schemas.microsoft.com/office/powerpoint/2010/main" val="13704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10600" cy="72008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Снимает  видео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908720"/>
            <a:ext cx="4290556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Видеооператор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844824"/>
            <a:ext cx="3644169" cy="8640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видеокамера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556792"/>
            <a:ext cx="5000556" cy="3600400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47"/>
          <a:stretch/>
        </p:blipFill>
        <p:spPr>
          <a:xfrm>
            <a:off x="5293150" y="2780928"/>
            <a:ext cx="3816423" cy="3901232"/>
          </a:xfrm>
        </p:spPr>
      </p:pic>
    </p:spTree>
    <p:extLst>
      <p:ext uri="{BB962C8B-B14F-4D97-AF65-F5344CB8AC3E}">
        <p14:creationId xmlns:p14="http://schemas.microsoft.com/office/powerpoint/2010/main" val="42475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10600" cy="72008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Направляет свет на актеров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4290556" cy="6397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Светооператор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836712"/>
            <a:ext cx="4292241" cy="6397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Фонари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56792"/>
            <a:ext cx="4392488" cy="509274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412776"/>
            <a:ext cx="4416491" cy="2160240"/>
          </a:xfrm>
        </p:spPr>
      </p:pic>
      <p:pic>
        <p:nvPicPr>
          <p:cNvPr id="1026" name="Picture 2" descr="C:\Users\acer\Documents\кино през\съемочная группа\6a00e551a6d53b88330112796f55d028a4-320w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717031"/>
            <a:ext cx="3096344" cy="301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10600" cy="648072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Со звуком работает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773014"/>
            <a:ext cx="3642484" cy="6397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звукооператор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06652" y="895747"/>
            <a:ext cx="3178968" cy="10340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Наушники и микрофон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40768"/>
            <a:ext cx="3950636" cy="3273086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852936"/>
            <a:ext cx="3187700" cy="3810000"/>
          </a:xfrm>
        </p:spPr>
      </p:pic>
      <p:pic>
        <p:nvPicPr>
          <p:cNvPr id="2050" name="Picture 2" descr="C:\Users\acer\Documents\для карт\скачанные файлы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412776"/>
            <a:ext cx="2183507" cy="277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ocuments\для карт\mic_256x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188792"/>
            <a:ext cx="2438400" cy="2438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645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10600" cy="72008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Руководит съемкой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4290556" cy="6397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режиссер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1196752"/>
            <a:ext cx="4292241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Рупор, громкоговоритель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28799"/>
            <a:ext cx="4320480" cy="490963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636912"/>
            <a:ext cx="4355976" cy="3773740"/>
          </a:xfrm>
        </p:spPr>
      </p:pic>
    </p:spTree>
    <p:extLst>
      <p:ext uri="{BB962C8B-B14F-4D97-AF65-F5344CB8AC3E}">
        <p14:creationId xmlns:p14="http://schemas.microsoft.com/office/powerpoint/2010/main" val="24187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708252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Помогает оператору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052736"/>
            <a:ext cx="3024336" cy="12241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асистент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оператора</a:t>
            </a:r>
          </a:p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1412776"/>
            <a:ext cx="4292241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Кинематограф-хлопушка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276872"/>
            <a:ext cx="4248472" cy="424847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708920"/>
            <a:ext cx="4289425" cy="2857332"/>
          </a:xfrm>
        </p:spPr>
      </p:pic>
    </p:spTree>
    <p:extLst>
      <p:ext uri="{BB962C8B-B14F-4D97-AF65-F5344CB8AC3E}">
        <p14:creationId xmlns:p14="http://schemas.microsoft.com/office/powerpoint/2010/main" val="29435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10600" cy="88265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Сценарий пишет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4290556" cy="6397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сценарист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844824"/>
            <a:ext cx="3600400" cy="114381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Компьютер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Бумага и ручка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3" t="3604" r="4636" b="21814"/>
          <a:stretch/>
        </p:blipFill>
        <p:spPr>
          <a:xfrm>
            <a:off x="251520" y="1700808"/>
            <a:ext cx="4680520" cy="4974749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4740" y="3140968"/>
            <a:ext cx="4336548" cy="2736304"/>
          </a:xfrm>
        </p:spPr>
      </p:pic>
    </p:spTree>
    <p:extLst>
      <p:ext uri="{BB962C8B-B14F-4D97-AF65-F5344CB8AC3E}">
        <p14:creationId xmlns:p14="http://schemas.microsoft.com/office/powerpoint/2010/main" val="21682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318</TotalTime>
  <Words>107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«Кто создает кино?»</vt:lpstr>
      <vt:lpstr>Съёмочная группа</vt:lpstr>
      <vt:lpstr>Снимать кино или передачу можно:</vt:lpstr>
      <vt:lpstr>Снимает  видео</vt:lpstr>
      <vt:lpstr>Направляет свет на актеров</vt:lpstr>
      <vt:lpstr>Со звуком работает</vt:lpstr>
      <vt:lpstr>Руководит съемкой</vt:lpstr>
      <vt:lpstr>Помогает оператору</vt:lpstr>
      <vt:lpstr>Сценарий пишет</vt:lpstr>
      <vt:lpstr>Декорации готовит</vt:lpstr>
      <vt:lpstr>Костюмы для актеров готовит </vt:lpstr>
      <vt:lpstr>Накладывает  грим  актерам</vt:lpstr>
      <vt:lpstr>И вот все готово к съемке </vt:lpstr>
      <vt:lpstr>Есть еще отдел рекламы</vt:lpstr>
      <vt:lpstr>В рекламном отделе делают рекламу- это афиши,  листовки</vt:lpstr>
      <vt:lpstr>вот вы и узнали, что в киностудии  за кадром работает много людей с различными профессиями.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Пользователь</cp:lastModifiedBy>
  <cp:revision>24</cp:revision>
  <dcterms:created xsi:type="dcterms:W3CDTF">2016-04-10T13:05:42Z</dcterms:created>
  <dcterms:modified xsi:type="dcterms:W3CDTF">2022-10-20T02:26:44Z</dcterms:modified>
</cp:coreProperties>
</file>