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Проблемный семинар </a:t>
            </a: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Разработка программ стажировки по результатам сопровождения НПП «Создание образовательного технопарка в муниципальном образовании»</a:t>
            </a: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Ресурсный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центр ГБУ ДПО ЧИППКРО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21 февраля 2017 г.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5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35292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«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Организационно-управленческие и педагогические механизмы создания образовательного технопарка»</a:t>
            </a:r>
          </a:p>
          <a:p>
            <a:pPr lvl="0" algn="ctr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lvl="0"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Дополнительная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профессиональная программа повышение квалификации в форме стажировки руководящих и педагогических работников образовательных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организаций</a:t>
            </a:r>
          </a:p>
          <a:p>
            <a:pPr lvl="0" algn="ctr"/>
            <a:endParaRPr lang="ru-RU" sz="12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lvl="0"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24 часа (16 часов в форме стажировки)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878497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«Под стажировкой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…понимается практико-ориентированная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образовательная деятельность, протекающая в учреждении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системы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общего образования на основании согласованной учебной программы в целях освоения новых методов, технологий и элементов профессиональной деятельности, иных достижений теории и практики непосредственно в организации, где они возникли»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Тимофеева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С. В. Организационно-педагогические условия квалификации руководителей общеобразовательных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</a:rPr>
              <a:t>учре-ждений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 в процессе стажировки в центрах инновационного опыта :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</a:rPr>
              <a:t>дис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. … канд.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</a:rPr>
              <a:t>пед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. наук : 13.00.08. – Чебоксары, 2010. – 230 с.,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с.100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68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libri"/>
              </a:rPr>
              <a:t>Цель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проведения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стажировки– оказание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поддержки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муниципальным образованиям по вопросам открытия образовательных технопарков</a:t>
            </a:r>
          </a:p>
          <a:p>
            <a:pPr lvl="0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lvl="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/>
              </a:rPr>
              <a:t>Задачи стажировки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знакомство с региональной концепцией «Образовательный технопарк «ТЕМП»;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освоение организационно-управленческих механизмов создания образовательных технопарков на примере деятельности муниципалитетов, прошедших данный путь;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овладение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технологиями, формами, приемами и методами применения эффективного опыта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организации образовательного процесса в рамках реализации образовательных программ, реализуемых образовательным технопарком.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  <a:p>
            <a:pPr lvl="0"/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478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88640"/>
            <a:ext cx="65527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Интерактивное обучение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1124744"/>
            <a:ext cx="367240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Слушатель - слушатель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410445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Преподаватель - слушатель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>
            <a:stCxn id="2" idx="2"/>
            <a:endCxn id="4" idx="0"/>
          </p:cNvCxnSpPr>
          <p:nvPr/>
        </p:nvCxnSpPr>
        <p:spPr>
          <a:xfrm flipH="1">
            <a:off x="2303748" y="773415"/>
            <a:ext cx="2520280" cy="351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>
            <a:off x="4824028" y="773415"/>
            <a:ext cx="2088232" cy="351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51520" y="2204864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Дискуссия,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круглый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стол,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деловая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или ролевая игра,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конкурс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практических работ и их обсуждением,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тренинг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коллективное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решение творческих задач,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кейс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моделирование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педагогических ситуаций,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проектирование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различных локальных актов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обсуждение специальных видеозаписей,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мастер-класс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проект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проектировочные семинары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9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49358"/>
              </p:ext>
            </p:extLst>
          </p:nvPr>
        </p:nvGraphicFramePr>
        <p:xfrm>
          <a:off x="107503" y="116632"/>
          <a:ext cx="8928993" cy="66187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0241"/>
                <a:gridCol w="2058650"/>
                <a:gridCol w="101590"/>
                <a:gridCol w="1916156"/>
                <a:gridCol w="2692356"/>
              </a:tblGrid>
              <a:tr h="20162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Наименование темы стажировки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в соответствии с УТП образовательной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Тема мероприятия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стажировки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Предлагаемые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формы работы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со слушателями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в период стажировки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Перечень материалов,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представляемых ОУ в период стажировки слушателям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по теме мероприятия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Заполняет ресурсный центр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Заполняет образовательная организация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0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Нормативно-правовые основания</a:t>
                      </a: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создания образовательного технопарка в муниципальном образовании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Проектиро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вочный</a:t>
                      </a:r>
                      <a:endParaRPr lang="ru-RU" sz="2000" b="1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семинар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Концепция</a:t>
                      </a:r>
                      <a:r>
                        <a:rPr lang="ru-RU" sz="1600" b="1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развития естественно-</a:t>
                      </a:r>
                      <a:r>
                        <a:rPr lang="ru-RU" sz="1600" b="1" baseline="0" dirty="0" err="1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математичекого</a:t>
                      </a:r>
                      <a:r>
                        <a:rPr lang="ru-RU" sz="1600" b="1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и технологического образования в ЧО «ТЕМП»,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Концепция «Образовательный технопарк «ТЕМП»,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1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Таблица «Перечень нормативных документов, необходимых для открытия образовательного технопарка»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2110" marR="621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97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18130"/>
            <a:ext cx="83529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/>
              </a:rPr>
              <a:t>Актуальные вопросы организации стажировки:</a:t>
            </a: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На базе какой образовательной организации проводится стажировка?</a:t>
            </a: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Какое содержание закладывает муниципалитет в программу стажировки?</a:t>
            </a: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Какие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деятельностные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 формы проведения стажировки могут максимально раскрыть заложенное содержание и наработанный опыт муниципального образования?</a:t>
            </a: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Какой продукт в рамках заявленного содержания получат участники </a:t>
            </a:r>
            <a:r>
              <a:rPr lang="ru-RU" sz="2800" b="1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по итогам стажировки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?</a:t>
            </a: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Каких специалистов следует привлечь к проведению стажировки?</a:t>
            </a:r>
          </a:p>
          <a:p>
            <a:pPr marL="457200" lvl="0" indent="-457200">
              <a:buAutoNum type="arabicPeriod"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767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Calibri"/>
              </a:rPr>
              <a:t>Дальнейшие планы:</a:t>
            </a:r>
          </a:p>
          <a:p>
            <a:pPr lvl="0" algn="ctr"/>
            <a:endParaRPr lang="ru-RU" sz="2800" b="1" dirty="0" smtClean="0">
              <a:solidFill>
                <a:srgbClr val="C00000"/>
              </a:solidFill>
              <a:latin typeface="Calibr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Calibri"/>
              </a:rPr>
              <a:t>До 01.03.2017 г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. сдать программы развития образовательных технопарков.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Calibri"/>
              </a:rPr>
              <a:t>До 14.03.2017 г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. сдать  проекты программ стажировок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Calibri"/>
              </a:rPr>
              <a:t>С 14.03.2017 г. по 30.03.2017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alibri"/>
              </a:rPr>
              <a:t>Индивидуальные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консультации по корректировке программ стажировок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Calibri"/>
              </a:rPr>
              <a:t>30.03.2017 г.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Публичная защита программ стажировок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Calibri"/>
              </a:rPr>
              <a:t>До 30.03.2017 </a:t>
            </a:r>
            <a:r>
              <a:rPr lang="ru-RU" sz="2800" b="1" dirty="0">
                <a:solidFill>
                  <a:srgbClr val="C00000"/>
                </a:solidFill>
                <a:latin typeface="Calibri"/>
              </a:rPr>
              <a:t>г.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Заполнение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таблицы «Промежуточные итоги реализации НПП»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5932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452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В. Каменкова</dc:creator>
  <cp:lastModifiedBy>Наталья В. Каменкова</cp:lastModifiedBy>
  <cp:revision>9</cp:revision>
  <dcterms:created xsi:type="dcterms:W3CDTF">2017-02-20T05:33:47Z</dcterms:created>
  <dcterms:modified xsi:type="dcterms:W3CDTF">2017-02-21T08:17:34Z</dcterms:modified>
</cp:coreProperties>
</file>