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7" r:id="rId4"/>
    <p:sldId id="257" r:id="rId5"/>
    <p:sldId id="258" r:id="rId6"/>
    <p:sldId id="259" r:id="rId7"/>
    <p:sldId id="260" r:id="rId8"/>
    <p:sldId id="269" r:id="rId9"/>
    <p:sldId id="270" r:id="rId10"/>
    <p:sldId id="271" r:id="rId11"/>
    <p:sldId id="272" r:id="rId12"/>
    <p:sldId id="261" r:id="rId13"/>
    <p:sldId id="262" r:id="rId14"/>
    <p:sldId id="263" r:id="rId15"/>
    <p:sldId id="264" r:id="rId16"/>
    <p:sldId id="265" r:id="rId17"/>
    <p:sldId id="266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E428-3919-4DC2-8622-E32106D822FC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6C4A1-B553-45EB-86AF-520C38362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6C4A1-B553-45EB-86AF-520C383625B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7300" dirty="0" smtClean="0"/>
              <a:t>Растениеводство           </a:t>
            </a:r>
            <a:br>
              <a:rPr lang="ru-RU" sz="7300" dirty="0" smtClean="0"/>
            </a:br>
            <a:endParaRPr lang="ru-RU" sz="73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4267200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/>
              <a:t>Урок окружающего мира </a:t>
            </a:r>
            <a:endParaRPr lang="ru-RU" sz="14400" dirty="0" smtClean="0"/>
          </a:p>
          <a:p>
            <a:r>
              <a:rPr lang="ru-RU" sz="14400" dirty="0" smtClean="0"/>
              <a:t>в </a:t>
            </a:r>
            <a:r>
              <a:rPr lang="ru-RU" sz="14400" dirty="0" smtClean="0"/>
              <a:t>3 </a:t>
            </a:r>
            <a:r>
              <a:rPr lang="ru-RU" sz="14400" dirty="0" smtClean="0"/>
              <a:t>классе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9600" dirty="0" smtClean="0"/>
              <a:t>     </a:t>
            </a:r>
            <a:r>
              <a:rPr lang="ru-RU" sz="9600" dirty="0" err="1" smtClean="0"/>
              <a:t>Пьячева</a:t>
            </a:r>
            <a:r>
              <a:rPr lang="ru-RU" sz="9600" dirty="0" smtClean="0"/>
              <a:t> Л.Ю. учитель начальных классов  МКОУ «</a:t>
            </a:r>
            <a:r>
              <a:rPr lang="ru-RU" sz="9600" dirty="0" err="1" smtClean="0"/>
              <a:t>Уйская</a:t>
            </a:r>
            <a:r>
              <a:rPr lang="ru-RU" sz="9600" dirty="0" smtClean="0"/>
              <a:t> начальная общеобразовательная школа»</a:t>
            </a:r>
          </a:p>
          <a:p>
            <a:pPr algn="r"/>
            <a:r>
              <a:rPr lang="ru-RU" sz="11200" dirty="0" smtClean="0"/>
              <a:t> </a:t>
            </a:r>
            <a:r>
              <a:rPr lang="ru-RU" sz="11200" dirty="0" smtClean="0"/>
              <a:t>   </a:t>
            </a:r>
            <a:r>
              <a:rPr lang="ru-RU" sz="11200" dirty="0" err="1" smtClean="0"/>
              <a:t>ППь</a:t>
            </a:r>
            <a:r>
              <a:rPr lang="ru-RU" sz="11200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5122" name="Picture 2" descr="C:\Users\user\Desktop\88363436_animashki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7333159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Прядильные культуры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Лён                                    Хлопчатник</a:t>
            </a:r>
            <a:endParaRPr lang="ru-RU" dirty="0"/>
          </a:p>
        </p:txBody>
      </p:sp>
      <p:pic>
        <p:nvPicPr>
          <p:cNvPr id="9218" name="Picture 2" descr="C:\Users\user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2209800"/>
            <a:ext cx="3840162" cy="4343400"/>
          </a:xfrm>
          <a:prstGeom prst="rect">
            <a:avLst/>
          </a:prstGeom>
          <a:noFill/>
        </p:spPr>
      </p:pic>
      <p:pic>
        <p:nvPicPr>
          <p:cNvPr id="9219" name="Picture 3" descr="C:\Users\user\Desktop\1290981116_image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562" y="2209800"/>
            <a:ext cx="436403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Труд людей в растениеводстве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Овощеводы                       хлеборобы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Хлопкоробы                    садоводы           </a:t>
            </a:r>
            <a:endParaRPr lang="ru-RU" dirty="0"/>
          </a:p>
        </p:txBody>
      </p:sp>
      <p:pic>
        <p:nvPicPr>
          <p:cNvPr id="1026" name="Picture 2" descr="C:\Users\user\Desktop\135704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4267200" cy="2362200"/>
          </a:xfrm>
          <a:prstGeom prst="rect">
            <a:avLst/>
          </a:prstGeom>
          <a:noFill/>
        </p:spPr>
      </p:pic>
      <p:pic>
        <p:nvPicPr>
          <p:cNvPr id="1027" name="Picture 3" descr="C:\Users\user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800"/>
            <a:ext cx="4648200" cy="1600200"/>
          </a:xfrm>
          <a:prstGeom prst="rect">
            <a:avLst/>
          </a:prstGeom>
          <a:noFill/>
        </p:spPr>
      </p:pic>
      <p:pic>
        <p:nvPicPr>
          <p:cNvPr id="1028" name="Picture 4" descr="C:\Users\user\Desktop\ovoshev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4271963" cy="1676400"/>
          </a:xfrm>
          <a:prstGeom prst="rect">
            <a:avLst/>
          </a:prstGeom>
          <a:noFill/>
        </p:spPr>
      </p:pic>
      <p:pic>
        <p:nvPicPr>
          <p:cNvPr id="1029" name="Picture 5" descr="C:\Users\user\Desktop\6ff01db800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495800"/>
            <a:ext cx="44958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u="sng" dirty="0" smtClean="0"/>
              <a:t>Тест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Подчеркнуть 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растения выращивают для получения продуктов питания?</a:t>
            </a:r>
          </a:p>
          <a:p>
            <a:pPr>
              <a:buFontTx/>
              <a:buChar char="-"/>
            </a:pPr>
            <a:r>
              <a:rPr lang="ru-RU" i="1" dirty="0" smtClean="0"/>
              <a:t>Клевер</a:t>
            </a:r>
          </a:p>
          <a:p>
            <a:pPr>
              <a:buFontTx/>
              <a:buChar char="-"/>
            </a:pPr>
            <a:r>
              <a:rPr lang="ru-RU" i="1" dirty="0" smtClean="0"/>
              <a:t>Пшеница</a:t>
            </a:r>
          </a:p>
          <a:p>
            <a:pPr>
              <a:buFontTx/>
              <a:buChar char="-"/>
            </a:pPr>
            <a:r>
              <a:rPr lang="ru-RU" i="1" dirty="0" smtClean="0"/>
              <a:t>Лён</a:t>
            </a:r>
          </a:p>
          <a:p>
            <a:pPr>
              <a:buFontTx/>
              <a:buChar char="-"/>
            </a:pPr>
            <a:r>
              <a:rPr lang="ru-RU" i="1" dirty="0" smtClean="0"/>
              <a:t>Капуста</a:t>
            </a:r>
            <a:endParaRPr lang="ru-RU" i="1" dirty="0"/>
          </a:p>
        </p:txBody>
      </p:sp>
      <p:pic>
        <p:nvPicPr>
          <p:cNvPr id="11266" name="Picture 2" descr="C:\Users\user\Desktop\0_941f2_b6e05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799" y="2514600"/>
            <a:ext cx="4684713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Какие растения выращивают на корм домашним животным?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8975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i="1" dirty="0" smtClean="0"/>
              <a:t>Кукуруза</a:t>
            </a:r>
          </a:p>
          <a:p>
            <a:pPr>
              <a:buFontTx/>
              <a:buChar char="-"/>
            </a:pPr>
            <a:r>
              <a:rPr lang="ru-RU" i="1" dirty="0" smtClean="0"/>
              <a:t>Чеснок</a:t>
            </a:r>
          </a:p>
          <a:p>
            <a:pPr>
              <a:buFontTx/>
              <a:buChar char="-"/>
            </a:pPr>
            <a:r>
              <a:rPr lang="ru-RU" i="1" dirty="0" smtClean="0"/>
              <a:t>Клевер</a:t>
            </a:r>
          </a:p>
          <a:p>
            <a:pPr>
              <a:buFontTx/>
              <a:buChar char="-"/>
            </a:pPr>
            <a:r>
              <a:rPr lang="ru-RU" i="1" dirty="0" smtClean="0"/>
              <a:t>Хлопчатник</a:t>
            </a:r>
            <a:endParaRPr lang="ru-RU" dirty="0"/>
          </a:p>
        </p:txBody>
      </p:sp>
      <p:pic>
        <p:nvPicPr>
          <p:cNvPr id="12290" name="Picture 2" descr="C:\Users\user\Desktop\0_941f2_b6e05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225" y="1676401"/>
            <a:ext cx="457517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Какие растения выращивают для получения тканей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i="1" dirty="0" smtClean="0"/>
              <a:t>Капуста</a:t>
            </a:r>
          </a:p>
          <a:p>
            <a:pPr>
              <a:buFontTx/>
              <a:buChar char="-"/>
            </a:pPr>
            <a:r>
              <a:rPr lang="ru-RU" i="1" dirty="0" smtClean="0"/>
              <a:t>Лён</a:t>
            </a:r>
          </a:p>
          <a:p>
            <a:pPr>
              <a:buFontTx/>
              <a:buChar char="-"/>
            </a:pPr>
            <a:r>
              <a:rPr lang="ru-RU" i="1" dirty="0" smtClean="0"/>
              <a:t>Крыжовник</a:t>
            </a:r>
          </a:p>
          <a:p>
            <a:pPr>
              <a:buFontTx/>
              <a:buChar char="-"/>
            </a:pPr>
            <a:r>
              <a:rPr lang="ru-RU" i="1" dirty="0" smtClean="0"/>
              <a:t>Хлопчатник</a:t>
            </a:r>
            <a:endParaRPr lang="ru-RU" dirty="0"/>
          </a:p>
        </p:txBody>
      </p:sp>
      <p:pic>
        <p:nvPicPr>
          <p:cNvPr id="13314" name="Picture 2" descr="C:\Users\user\Desktop\0_941f2_b6e05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25" y="1752600"/>
            <a:ext cx="5080000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/>
          <a:lstStyle/>
          <a:p>
            <a:r>
              <a:rPr lang="ru-RU" u="sng" dirty="0" smtClean="0"/>
              <a:t>Подчеркни лишнее слово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Пшеница , рожь ,морковь , овёс.</a:t>
            </a:r>
          </a:p>
          <a:p>
            <a:r>
              <a:rPr lang="ru-RU" i="1" dirty="0" smtClean="0"/>
              <a:t>Клевер , подсолнечник , лён , тимофеевка.</a:t>
            </a:r>
          </a:p>
          <a:p>
            <a:r>
              <a:rPr lang="ru-RU" i="1" dirty="0" smtClean="0"/>
              <a:t>Хлопчатник, кукуруза , лён , конопля.</a:t>
            </a:r>
            <a:endParaRPr lang="ru-RU" i="1" dirty="0"/>
          </a:p>
        </p:txBody>
      </p:sp>
      <p:pic>
        <p:nvPicPr>
          <p:cNvPr id="3074" name="Picture 2" descr="C:\Users\user\Desktop\0_941f2_b6e05c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213" y="3428999"/>
            <a:ext cx="5080000" cy="350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990600"/>
          </a:xfrm>
        </p:spPr>
        <p:txBody>
          <a:bodyPr/>
          <a:lstStyle/>
          <a:p>
            <a:r>
              <a:rPr lang="ru-RU" dirty="0" smtClean="0"/>
              <a:t>Оцени себя сам.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 ошибок – «5»</a:t>
            </a:r>
          </a:p>
          <a:p>
            <a:r>
              <a:rPr lang="ru-RU" dirty="0" smtClean="0"/>
              <a:t>1 ошибка – «4»</a:t>
            </a:r>
          </a:p>
          <a:p>
            <a:r>
              <a:rPr lang="ru-RU" dirty="0" smtClean="0"/>
              <a:t>2 ошибки – «3»</a:t>
            </a:r>
          </a:p>
          <a:p>
            <a:r>
              <a:rPr lang="ru-RU" dirty="0" smtClean="0"/>
              <a:t>3 и более – «2»</a:t>
            </a:r>
            <a:endParaRPr lang="ru-RU" dirty="0"/>
          </a:p>
        </p:txBody>
      </p:sp>
      <p:pic>
        <p:nvPicPr>
          <p:cNvPr id="2051" name="Picture 3" descr="C:\Users\user\Desktop\117b4512f3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743200"/>
            <a:ext cx="44196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-Закончите предложение…</a:t>
            </a:r>
          </a:p>
          <a:p>
            <a:r>
              <a:rPr lang="ru-RU" dirty="0" smtClean="0"/>
              <a:t>Теперь я знаю – растениеводство это…</a:t>
            </a:r>
          </a:p>
          <a:p>
            <a:r>
              <a:rPr lang="ru-RU" dirty="0" smtClean="0"/>
              <a:t>Теперь я знаю – растения выращивают для…</a:t>
            </a:r>
            <a:endParaRPr lang="ru-RU" dirty="0"/>
          </a:p>
        </p:txBody>
      </p:sp>
      <p:pic>
        <p:nvPicPr>
          <p:cNvPr id="10243" name="Picture 3" descr="C:\Users\user\Desktop\95784527_21351614249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36078"/>
            <a:ext cx="7848600" cy="2721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0024-024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Тема  урока:</a:t>
            </a:r>
            <a:br>
              <a:rPr lang="ru-RU" i="1" dirty="0" smtClean="0"/>
            </a:br>
            <a:r>
              <a:rPr lang="ru-RU" dirty="0" smtClean="0"/>
              <a:t>Растениеводство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ru-RU" sz="3600" u="sng" dirty="0" smtClean="0"/>
              <a:t>Цели урока: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/>
              <a:t>Узнать и понять что такое растениеводство.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/>
              <a:t>Для чего люди занимаются растениеводством.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/>
              <a:t>На какие группы в зависимости от цели выращивания  можно разделить растения.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/>
              <a:t>Люди каких профессий работают в растениеводстве.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4" descr="C:\Users\user\Desktop\74473965_1920flower_1__3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650" y="0"/>
            <a:ext cx="2546350" cy="2438399"/>
          </a:xfrm>
          <a:prstGeom prst="rect">
            <a:avLst/>
          </a:prstGeom>
          <a:noFill/>
        </p:spPr>
      </p:pic>
      <p:pic>
        <p:nvPicPr>
          <p:cNvPr id="5" name="Picture 5" descr="C:\Users\user\Desktop\95784527_21351614249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954588"/>
            <a:ext cx="1905000" cy="190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ЭКОНОМИКА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Сельское хозяйство</a:t>
            </a:r>
          </a:p>
          <a:p>
            <a:r>
              <a:rPr lang="ru-RU" dirty="0" smtClean="0"/>
              <a:t>Промышленность</a:t>
            </a:r>
          </a:p>
          <a:p>
            <a:r>
              <a:rPr lang="ru-RU" dirty="0" smtClean="0"/>
              <a:t>Транспорт</a:t>
            </a:r>
          </a:p>
          <a:p>
            <a:r>
              <a:rPr lang="ru-RU" dirty="0" smtClean="0"/>
              <a:t>Торговля</a:t>
            </a:r>
          </a:p>
          <a:p>
            <a:r>
              <a:rPr lang="ru-RU" dirty="0" smtClean="0"/>
              <a:t>Строительство</a:t>
            </a:r>
          </a:p>
        </p:txBody>
      </p:sp>
      <p:pic>
        <p:nvPicPr>
          <p:cNvPr id="4100" name="Picture 4" descr="C:\Users\user\Desktop\1319079878_rast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038350"/>
            <a:ext cx="4392612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Сельское хозяйство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Растениеводство                 Животноводство</a:t>
            </a:r>
          </a:p>
          <a:p>
            <a:endParaRPr lang="ru-RU" dirty="0"/>
          </a:p>
        </p:txBody>
      </p:sp>
      <p:pic>
        <p:nvPicPr>
          <p:cNvPr id="4098" name="Picture 2" descr="C:\Users\user\Desktop\e5c13ec9-c731-4f6d-bcb7-08db8d31a9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4248150" cy="4114800"/>
          </a:xfrm>
          <a:prstGeom prst="rect">
            <a:avLst/>
          </a:prstGeom>
          <a:noFill/>
        </p:spPr>
      </p:pic>
      <p:pic>
        <p:nvPicPr>
          <p:cNvPr id="4099" name="Picture 3" descr="C:\Users\user\Desktop\Animals_Beasts_Gobies_on_a_walk_028289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0"/>
            <a:ext cx="4724400" cy="419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Дикорастущие  </a:t>
            </a:r>
            <a:r>
              <a:rPr lang="ru-RU" dirty="0" smtClean="0"/>
              <a:t>                    </a:t>
            </a:r>
            <a:r>
              <a:rPr lang="ru-RU" u="sng" dirty="0" smtClean="0"/>
              <a:t>Культурные</a:t>
            </a:r>
          </a:p>
          <a:p>
            <a:pPr>
              <a:buNone/>
            </a:pPr>
            <a:r>
              <a:rPr lang="ru-RU" dirty="0" smtClean="0"/>
              <a:t>-растут сами, их никто       -их посадил человек</a:t>
            </a:r>
          </a:p>
          <a:p>
            <a:pPr>
              <a:buNone/>
            </a:pPr>
            <a:r>
              <a:rPr lang="ru-RU" dirty="0" smtClean="0"/>
              <a:t>не сажал, за ними не         и за ними</a:t>
            </a:r>
          </a:p>
          <a:p>
            <a:pPr>
              <a:buNone/>
            </a:pPr>
            <a:r>
              <a:rPr lang="ru-RU" dirty="0" smtClean="0"/>
              <a:t>ухаживают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0a1f735683694e036b21e417a8664e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3657601" cy="2362200"/>
          </a:xfrm>
          <a:prstGeom prst="rect">
            <a:avLst/>
          </a:prstGeom>
          <a:noFill/>
        </p:spPr>
      </p:pic>
      <p:pic>
        <p:nvPicPr>
          <p:cNvPr id="3075" name="Picture 3" descr="C:\Users\user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038600"/>
            <a:ext cx="333692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u="sng" dirty="0" smtClean="0"/>
              <a:t>Растениеводство</a:t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u="sng" dirty="0" smtClean="0"/>
              <a:t>Цели выращивания растений: </a:t>
            </a:r>
          </a:p>
          <a:p>
            <a:r>
              <a:rPr lang="ru-RU" dirty="0" smtClean="0"/>
              <a:t>Для получения продуктов питания</a:t>
            </a:r>
          </a:p>
          <a:p>
            <a:r>
              <a:rPr lang="ru-RU" dirty="0" smtClean="0"/>
              <a:t>Для  корма  домашним животным</a:t>
            </a:r>
          </a:p>
          <a:p>
            <a:r>
              <a:rPr lang="ru-RU" dirty="0" smtClean="0"/>
              <a:t>Для получения  ткани</a:t>
            </a:r>
          </a:p>
          <a:p>
            <a:endParaRPr lang="ru-RU" dirty="0"/>
          </a:p>
        </p:txBody>
      </p:sp>
      <p:pic>
        <p:nvPicPr>
          <p:cNvPr id="15362" name="Picture 2" descr="C:\Users\user\Desktop\3e534da7cf96b63b389612e1928e0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114800"/>
            <a:ext cx="2590800" cy="1981200"/>
          </a:xfrm>
          <a:prstGeom prst="rect">
            <a:avLst/>
          </a:prstGeom>
          <a:noFill/>
        </p:spPr>
      </p:pic>
      <p:pic>
        <p:nvPicPr>
          <p:cNvPr id="15363" name="Picture 3" descr="C:\Users\user\Desktop\oves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114799"/>
            <a:ext cx="2514599" cy="1905001"/>
          </a:xfrm>
          <a:prstGeom prst="rect">
            <a:avLst/>
          </a:prstGeom>
          <a:noFill/>
        </p:spPr>
      </p:pic>
      <p:pic>
        <p:nvPicPr>
          <p:cNvPr id="15364" name="Picture 4" descr="C:\Users\user\Desktop\1x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800600"/>
            <a:ext cx="3581400" cy="239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Для получения продуктов питания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/>
          </a:bodyPr>
          <a:lstStyle/>
          <a:p>
            <a:r>
              <a:rPr lang="ru-RU" dirty="0" smtClean="0"/>
              <a:t>Зерновые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Овощные</a:t>
            </a:r>
          </a:p>
          <a:p>
            <a:endParaRPr lang="ru-RU" dirty="0" smtClean="0"/>
          </a:p>
          <a:p>
            <a:r>
              <a:rPr lang="ru-RU" dirty="0" smtClean="0"/>
              <a:t>Садовые</a:t>
            </a:r>
          </a:p>
          <a:p>
            <a:endParaRPr lang="ru-RU" dirty="0"/>
          </a:p>
        </p:txBody>
      </p:sp>
      <p:pic>
        <p:nvPicPr>
          <p:cNvPr id="2050" name="Picture 2" descr="C:\Users\user\Desktop\oves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3643313" cy="1905000"/>
          </a:xfrm>
          <a:prstGeom prst="rect">
            <a:avLst/>
          </a:prstGeom>
          <a:noFill/>
        </p:spPr>
      </p:pic>
      <p:pic>
        <p:nvPicPr>
          <p:cNvPr id="2051" name="Picture 3" descr="C:\Users\user\Desktop\802_1_m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3429000"/>
            <a:ext cx="3962400" cy="2695575"/>
          </a:xfrm>
          <a:prstGeom prst="rect">
            <a:avLst/>
          </a:prstGeom>
          <a:noFill/>
        </p:spPr>
      </p:pic>
      <p:pic>
        <p:nvPicPr>
          <p:cNvPr id="2052" name="Picture 4" descr="C:\Users\user\Desktop\6ff01db800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95800"/>
            <a:ext cx="373062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Зерновые культуры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Овёс                                Пшеница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Рожь                               Гречиха</a:t>
            </a:r>
            <a:endParaRPr lang="ru-RU" dirty="0"/>
          </a:p>
        </p:txBody>
      </p:sp>
      <p:pic>
        <p:nvPicPr>
          <p:cNvPr id="717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3200400" cy="1905000"/>
          </a:xfrm>
          <a:prstGeom prst="rect">
            <a:avLst/>
          </a:prstGeom>
          <a:noFill/>
        </p:spPr>
      </p:pic>
      <p:pic>
        <p:nvPicPr>
          <p:cNvPr id="7171" name="Picture 3" descr="C:\Users\user\Desktop\e5c13ec9-c731-4f6d-bcb7-08db8d31a9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1" y="2133600"/>
            <a:ext cx="3429000" cy="1905000"/>
          </a:xfrm>
          <a:prstGeom prst="rect">
            <a:avLst/>
          </a:prstGeom>
          <a:noFill/>
        </p:spPr>
      </p:pic>
      <p:pic>
        <p:nvPicPr>
          <p:cNvPr id="7172" name="Picture 4" descr="C:\Users\user\Desktop\8044_6ec6c22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399" y="4572000"/>
            <a:ext cx="4075113" cy="2286000"/>
          </a:xfrm>
          <a:prstGeom prst="rect">
            <a:avLst/>
          </a:prstGeom>
          <a:noFill/>
        </p:spPr>
      </p:pic>
      <p:pic>
        <p:nvPicPr>
          <p:cNvPr id="7173" name="Picture 5" descr="C:\Users\user\Desktop\grau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529138"/>
            <a:ext cx="3200400" cy="232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Кормовые культуры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Кукуруза                                Клевер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кормовая свёкла            подсолнечник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8194" name="Picture 2" descr="C:\Users\user\Desktop\0_683d5_31513dc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2285999"/>
            <a:ext cx="3429001" cy="1371601"/>
          </a:xfrm>
          <a:prstGeom prst="rect">
            <a:avLst/>
          </a:prstGeom>
          <a:noFill/>
        </p:spPr>
      </p:pic>
      <p:pic>
        <p:nvPicPr>
          <p:cNvPr id="8195" name="Picture 3" descr="C:\Users\user\Desktop\350361_37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3819525" cy="1905000"/>
          </a:xfrm>
          <a:prstGeom prst="rect">
            <a:avLst/>
          </a:prstGeom>
          <a:noFill/>
        </p:spPr>
      </p:pic>
      <p:pic>
        <p:nvPicPr>
          <p:cNvPr id="8196" name="Picture 4" descr="C:\Users\user\Desktop\svekla-kormova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19600"/>
            <a:ext cx="4114800" cy="2239963"/>
          </a:xfrm>
          <a:prstGeom prst="rect">
            <a:avLst/>
          </a:prstGeom>
          <a:noFill/>
        </p:spPr>
      </p:pic>
      <p:pic>
        <p:nvPicPr>
          <p:cNvPr id="8197" name="Picture 5" descr="C:\Users\user\Desktop\74473965_1920flower_1__35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19600"/>
            <a:ext cx="3962400" cy="228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257</Words>
  <PresentationFormat>Экран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Растениеводство            </vt:lpstr>
      <vt:lpstr>Тема  урока: Растениеводство</vt:lpstr>
      <vt:lpstr>ЭКОНОМИКА</vt:lpstr>
      <vt:lpstr>Сельское хозяйство</vt:lpstr>
      <vt:lpstr>Растения </vt:lpstr>
      <vt:lpstr>Растениеводство </vt:lpstr>
      <vt:lpstr>Для получения продуктов питания</vt:lpstr>
      <vt:lpstr>Зерновые культуры</vt:lpstr>
      <vt:lpstr>Кормовые культуры</vt:lpstr>
      <vt:lpstr>Прядильные культуры</vt:lpstr>
      <vt:lpstr>Труд людей в растениеводстве</vt:lpstr>
      <vt:lpstr>Тест Подчеркнуть правильный ответ</vt:lpstr>
      <vt:lpstr>Какие растения выращивают на корм домашним животным? </vt:lpstr>
      <vt:lpstr>Какие растения выращивают для получения тканей</vt:lpstr>
      <vt:lpstr>Подчеркни лишнее слово</vt:lpstr>
      <vt:lpstr>Оцени себя сам.</vt:lpstr>
      <vt:lpstr>Итог урока: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user</dc:creator>
  <cp:lastModifiedBy>user</cp:lastModifiedBy>
  <cp:revision>21</cp:revision>
  <dcterms:created xsi:type="dcterms:W3CDTF">2015-03-08T20:27:18Z</dcterms:created>
  <dcterms:modified xsi:type="dcterms:W3CDTF">2015-03-09T21:03:43Z</dcterms:modified>
</cp:coreProperties>
</file>