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9" r:id="rId2"/>
    <p:sldId id="257" r:id="rId3"/>
    <p:sldId id="260" r:id="rId4"/>
    <p:sldId id="261" r:id="rId5"/>
    <p:sldId id="256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24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EF0566-C0A4-418A-8D3B-1931C817A6EB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45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07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93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33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25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73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51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89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74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13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9EF0566-C0A4-418A-8D3B-1931C817A6EB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29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microsoft.com/office/2007/relationships/hdphoto" Target="../media/hdphoto5.wdp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microsoft.com/office/2007/relationships/hdphoto" Target="../media/hdphoto9.wdp"/><Relationship Id="rId4" Type="http://schemas.openxmlformats.org/officeDocument/2006/relationships/audio" Target="../media/audio2.wav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15.wdp"/><Relationship Id="rId3" Type="http://schemas.openxmlformats.org/officeDocument/2006/relationships/image" Target="../media/image24.png"/><Relationship Id="rId7" Type="http://schemas.openxmlformats.org/officeDocument/2006/relationships/audio" Target="../media/audio2.wav"/><Relationship Id="rId12" Type="http://schemas.openxmlformats.org/officeDocument/2006/relationships/image" Target="../media/image28.png"/><Relationship Id="rId17" Type="http://schemas.openxmlformats.org/officeDocument/2006/relationships/image" Target="../media/image31.png"/><Relationship Id="rId2" Type="http://schemas.openxmlformats.org/officeDocument/2006/relationships/audio" Target="../media/audio1.wav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11" Type="http://schemas.microsoft.com/office/2007/relationships/hdphoto" Target="../media/hdphoto14.wdp"/><Relationship Id="rId5" Type="http://schemas.openxmlformats.org/officeDocument/2006/relationships/image" Target="../media/image25.png"/><Relationship Id="rId15" Type="http://schemas.microsoft.com/office/2007/relationships/hdphoto" Target="../media/hdphoto16.wdp"/><Relationship Id="rId10" Type="http://schemas.openxmlformats.org/officeDocument/2006/relationships/image" Target="../media/image27.png"/><Relationship Id="rId4" Type="http://schemas.microsoft.com/office/2007/relationships/hdphoto" Target="../media/hdphoto11.wdp"/><Relationship Id="rId9" Type="http://schemas.microsoft.com/office/2007/relationships/hdphoto" Target="../media/hdphoto13.wdp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20.wdp"/><Relationship Id="rId3" Type="http://schemas.openxmlformats.org/officeDocument/2006/relationships/image" Target="../media/image32.png"/><Relationship Id="rId7" Type="http://schemas.microsoft.com/office/2007/relationships/hdphoto" Target="../media/hdphoto18.wdp"/><Relationship Id="rId12" Type="http://schemas.openxmlformats.org/officeDocument/2006/relationships/image" Target="../media/image36.png"/><Relationship Id="rId17" Type="http://schemas.microsoft.com/office/2007/relationships/hdphoto" Target="../media/hdphoto9.wdp"/><Relationship Id="rId2" Type="http://schemas.openxmlformats.org/officeDocument/2006/relationships/audio" Target="../media/audio1.wav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microsoft.com/office/2007/relationships/hdphoto" Target="../media/hdphoto19.wdp"/><Relationship Id="rId5" Type="http://schemas.openxmlformats.org/officeDocument/2006/relationships/audio" Target="../media/audio2.wav"/><Relationship Id="rId15" Type="http://schemas.microsoft.com/office/2007/relationships/hdphoto" Target="../media/hdphoto16.wdp"/><Relationship Id="rId10" Type="http://schemas.openxmlformats.org/officeDocument/2006/relationships/image" Target="../media/image35.png"/><Relationship Id="rId4" Type="http://schemas.microsoft.com/office/2007/relationships/hdphoto" Target="../media/hdphoto17.wdp"/><Relationship Id="rId9" Type="http://schemas.microsoft.com/office/2007/relationships/hdphoto" Target="../media/hdphoto13.wdp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microsoft.com/office/2007/relationships/hdphoto" Target="../media/hdphoto2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microsoft.com/office/2007/relationships/hdphoto" Target="../media/hdphoto20.wdp"/><Relationship Id="rId5" Type="http://schemas.openxmlformats.org/officeDocument/2006/relationships/image" Target="../media/image40.png"/><Relationship Id="rId10" Type="http://schemas.openxmlformats.org/officeDocument/2006/relationships/image" Target="../media/image36.png"/><Relationship Id="rId4" Type="http://schemas.microsoft.com/office/2007/relationships/hdphoto" Target="../media/hdphoto15.wdp"/><Relationship Id="rId9" Type="http://schemas.microsoft.com/office/2007/relationships/hdphoto" Target="../media/hdphoto2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am.ru/detskijsad/interaktivnaja-igra-profesi.htm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83820" y="189186"/>
            <a:ext cx="8762217" cy="65426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59874" y="393031"/>
            <a:ext cx="7767687" cy="64633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panose="020B0502020202020204" pitchFamily="34" charset="0"/>
              </a:rPr>
              <a:t>ПРЕДМЕТЫ - ПОМОЩНИКИ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3887" y="1071490"/>
            <a:ext cx="415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Интерактивное задание</a:t>
            </a:r>
            <a:endParaRPr lang="ru-RU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400799" y="6053029"/>
            <a:ext cx="2627585" cy="556181"/>
            <a:chOff x="7604937" y="6053029"/>
            <a:chExt cx="1423448" cy="556181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7604937" y="6053029"/>
              <a:ext cx="1423448" cy="556181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92272" y="6060949"/>
              <a:ext cx="12537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Выполнить</a:t>
              </a:r>
              <a:endParaRPr lang="ru-RU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027" name="Picture 3" descr="C:\Users\user\Desktop\hello_html_m382e06e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5672" y="2114319"/>
            <a:ext cx="3905127" cy="372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6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08198" y="203569"/>
            <a:ext cx="3639859" cy="64584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hlinkClick r:id="" action="ppaction://noaction">
              <a:snd r:embed="rId3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9245">
            <a:off x="5479096" y="3013423"/>
            <a:ext cx="1838112" cy="1010795"/>
          </a:xfrm>
          <a:prstGeom prst="rect">
            <a:avLst/>
          </a:prstGeom>
        </p:spPr>
      </p:pic>
      <p:pic>
        <p:nvPicPr>
          <p:cNvPr id="3" name="Рисунок 2">
            <a:hlinkClick r:id="" action="ppaction://noaction">
              <a:snd r:embed="rId3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47" b="98394" l="459" r="99771">
                        <a14:backgroundMark x1="42890" y1="75459" x2="42890" y2="75459"/>
                        <a14:backgroundMark x1="85780" y1="33945" x2="85780" y2="33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449" y="485449"/>
            <a:ext cx="1810753" cy="1810753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>
              <a:snd r:embed="rId3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12" y="4389667"/>
            <a:ext cx="1150958" cy="2115571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3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5924">
            <a:off x="7360624" y="2927125"/>
            <a:ext cx="2205037" cy="26781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8896" y="203569"/>
            <a:ext cx="5108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Выбери предметы, необходимые для Инспектора дорожного движения </a:t>
            </a:r>
          </a:p>
        </p:txBody>
      </p:sp>
      <p:pic>
        <p:nvPicPr>
          <p:cNvPr id="15" name="Рисунок 14">
            <a:hlinkClick r:id="" action="ppaction://noaction">
              <a:snd r:embed="rId3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000" l="0" r="100000">
                        <a14:backgroundMark x1="37667" y1="23000" x2="37667" y2="23000"/>
                        <a14:backgroundMark x1="84000" y1="84667" x2="84000" y2="8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42" y="672400"/>
            <a:ext cx="1595500" cy="1595500"/>
          </a:xfrm>
          <a:prstGeom prst="rect">
            <a:avLst/>
          </a:prstGeom>
        </p:spPr>
      </p:pic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7641063" y="5889171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hlinkClick r:id="" action="ppaction://noaction">
              <a:snd r:embed="rId3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591" r="97727">
                        <a14:backgroundMark x1="75227" y1="77612" x2="75227" y2="77612"/>
                        <a14:backgroundMark x1="25000" y1="30224" x2="25000" y2="30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7284">
            <a:off x="6229294" y="1713654"/>
            <a:ext cx="1966249" cy="1199413"/>
          </a:xfrm>
          <a:prstGeom prst="rect">
            <a:avLst/>
          </a:prstGeom>
        </p:spPr>
      </p:pic>
      <p:sp>
        <p:nvSpPr>
          <p:cNvPr id="12" name="Стрелка вправо 11">
            <a:hlinkClick r:id="" action="ppaction://hlinkshowjump?jump=previousslide"/>
          </p:cNvPr>
          <p:cNvSpPr/>
          <p:nvPr/>
        </p:nvSpPr>
        <p:spPr>
          <a:xfrm flipH="1">
            <a:off x="468670" y="5889171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КАРТИНКИ ПДД\imgonline-com-ua-Transparent-backgr-j8uQpXH3Ri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0" y="1390825"/>
            <a:ext cx="3151207" cy="433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93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5335 0.04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4" y="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-0.24132 0.006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30973 -0.014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86" y="-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08198" y="203569"/>
            <a:ext cx="3639859" cy="64584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hlinkClick r:id="" action="ppaction://noaction">
              <a:snd r:embed="rId3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718" y="756640"/>
            <a:ext cx="1587231" cy="1286059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>
              <a:snd r:embed="rId3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17" b="100000" l="0" r="99587">
                        <a14:backgroundMark x1="47107" y1="30847" x2="47107" y2="30847"/>
                        <a14:backgroundMark x1="83884" y1="95254" x2="83884" y2="9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5128">
            <a:off x="4862865" y="2759309"/>
            <a:ext cx="2694937" cy="1643911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3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449" y="4339730"/>
            <a:ext cx="1983228" cy="974261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3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469" y="372605"/>
            <a:ext cx="1639076" cy="1321505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>
              <a:snd r:embed="rId3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70" b="96903" l="0" r="100000">
                        <a14:backgroundMark x1="72593" y1="83186" x2="72593" y2="83186"/>
                        <a14:backgroundMark x1="10000" y1="16814" x2="10000" y2="168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1231">
            <a:off x="5353064" y="5437446"/>
            <a:ext cx="2243134" cy="937910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3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364" r="99091">
                        <a14:backgroundMark x1="32727" y1="30131" x2="32727" y2="30131"/>
                        <a14:backgroundMark x1="74545" y1="75109" x2="74545" y2="75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7685">
            <a:off x="7485378" y="2623154"/>
            <a:ext cx="1555674" cy="1619315"/>
          </a:xfrm>
          <a:prstGeom prst="rect">
            <a:avLst/>
          </a:prstGeom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641063" y="5889171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38896" y="203569"/>
            <a:ext cx="5108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Выбери предметы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с помощью которых повар готовит вкусные блюда?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>
            <a:hlinkClick r:id="" action="ppaction://hlinkshowjump?jump=previousslide"/>
          </p:cNvPr>
          <p:cNvSpPr/>
          <p:nvPr/>
        </p:nvSpPr>
        <p:spPr>
          <a:xfrm flipH="1">
            <a:off x="468670" y="5889171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301" r="99398">
                        <a14:backgroundMark x1="32331" y1="11133" x2="32331" y2="11133"/>
                        <a14:backgroundMark x1="90075" y1="40918" x2="90075" y2="40918"/>
                        <a14:backgroundMark x1="14586" y1="81445" x2="14586" y2="81445"/>
                        <a14:backgroundMark x1="49023" y1="93164" x2="49023" y2="93164"/>
                        <a14:backgroundMark x1="86165" y1="86230" x2="86165" y2="86230"/>
                        <a14:backgroundMark x1="91729" y1="2344" x2="91729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570" y="1694110"/>
            <a:ext cx="2602436" cy="407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-0.46024 0.05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21" y="2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24115 -0.047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-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-0.42135 0.093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76" y="46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308198" y="203569"/>
            <a:ext cx="3639859" cy="64584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8" y="1725908"/>
            <a:ext cx="2319622" cy="3733798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4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41" y="1561776"/>
            <a:ext cx="1381516" cy="11302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98642">
            <a:off x="7157757" y="1563249"/>
            <a:ext cx="2523632" cy="17829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97" l="0" r="100000">
                        <a14:backgroundMark x1="22801" y1="4848" x2="22801" y2="4848"/>
                        <a14:backgroundMark x1="61238" y1="16061" x2="61238" y2="16061"/>
                        <a14:backgroundMark x1="85016" y1="58485" x2="85016" y2="5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56" y="3741455"/>
            <a:ext cx="2007493" cy="21560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3282" y1="7375" x2="93282" y2="7375"/>
                        <a14:foregroundMark x1="80879" y1="12684" x2="80879" y2="12684"/>
                        <a14:foregroundMark x1="89664" y1="4130" x2="89664" y2="4130"/>
                        <a14:foregroundMark x1="85271" y1="7375" x2="85271" y2="7375"/>
                        <a14:foregroundMark x1="73643" y1="17404" x2="73643" y2="17404"/>
                        <a14:foregroundMark x1="94832" y1="2950" x2="94832" y2="2950"/>
                        <a14:backgroundMark x1="27907" y1="29794" x2="27907" y2="29794"/>
                        <a14:backgroundMark x1="86563" y1="74926" x2="86563" y2="74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380">
            <a:off x="5510859" y="93300"/>
            <a:ext cx="1606396" cy="14077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083" y="2908799"/>
            <a:ext cx="1666823" cy="1422357"/>
          </a:xfrm>
          <a:prstGeom prst="rect">
            <a:avLst/>
          </a:prstGeom>
        </p:spPr>
      </p:pic>
      <p:pic>
        <p:nvPicPr>
          <p:cNvPr id="13" name="Рисунок 12">
            <a:hlinkClick r:id="" action="ppaction://noaction">
              <a:snd r:embed="rId4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1312">
            <a:off x="4793919" y="4404473"/>
            <a:ext cx="2343720" cy="2002044"/>
          </a:xfrm>
          <a:prstGeom prst="rect">
            <a:avLst/>
          </a:prstGeom>
        </p:spPr>
      </p:pic>
      <p:pic>
        <p:nvPicPr>
          <p:cNvPr id="14" name="Рисунок 13">
            <a:hlinkClick r:id="" action="ppaction://noaction">
              <a:snd r:embed="rId4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129" y="303150"/>
            <a:ext cx="1213416" cy="1545972"/>
          </a:xfrm>
          <a:prstGeom prst="rect">
            <a:avLst/>
          </a:prstGeom>
        </p:spPr>
      </p:pic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7641063" y="5889171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2441" y="214455"/>
            <a:ext cx="4826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Выбери предметы, с помощью которых строитель возводит дома? </a:t>
            </a:r>
          </a:p>
        </p:txBody>
      </p:sp>
      <p:sp>
        <p:nvSpPr>
          <p:cNvPr id="19" name="Стрелка вправо 18">
            <a:hlinkClick r:id="" action="ppaction://hlinkshowjump?jump=previousslide"/>
          </p:cNvPr>
          <p:cNvSpPr/>
          <p:nvPr/>
        </p:nvSpPr>
        <p:spPr>
          <a:xfrm flipH="1">
            <a:off x="468670" y="5889171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04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40226 -0.331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22" y="-1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21094 0.135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6" y="6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-0.45208 0.114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48871 0.163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44" y="8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308198" y="203569"/>
            <a:ext cx="3639859" cy="64584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23828" y1="15625" x2="23828" y2="1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5" t="5719" b="4217"/>
          <a:stretch/>
        </p:blipFill>
        <p:spPr>
          <a:xfrm>
            <a:off x="7348051" y="2727199"/>
            <a:ext cx="1306433" cy="12153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269" b="58972" l="18002" r="85830">
                        <a14:backgroundMark x1="51916" y1="80063" x2="51916" y2="80063"/>
                        <a14:backgroundMark x1="32172" y1="36516" x2="32172" y2="36516"/>
                        <a14:backgroundMark x1="70499" y1="50262" x2="70499" y2="50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67" t="47009" r="14523" b="39692"/>
          <a:stretch/>
        </p:blipFill>
        <p:spPr>
          <a:xfrm rot="20109536">
            <a:off x="5268101" y="510679"/>
            <a:ext cx="2413116" cy="528462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7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7063" y1="10517" x2="87063" y2="10517"/>
                        <a14:backgroundMark x1="24476" y1="50624" x2="24476" y2="50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3676" flipH="1">
            <a:off x="5971160" y="2534396"/>
            <a:ext cx="1186120" cy="2332801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7" name="gde-logika-gde-logika_-_nepravilnyy-otvet_mp3cut_n.wav"/>
            </a:hlinkClick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39" r="98305">
                        <a14:backgroundMark x1="28475" y1="33128" x2="28475" y2="33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20"/>
          <a:stretch/>
        </p:blipFill>
        <p:spPr>
          <a:xfrm>
            <a:off x="7856444" y="304325"/>
            <a:ext cx="1002365" cy="20192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56138" y1="17572" x2="56138" y2="17572"/>
                        <a14:foregroundMark x1="62575" y1="24121" x2="62575" y2="24121"/>
                        <a14:foregroundMark x1="49850" y1="14217" x2="49850" y2="14217"/>
                        <a14:foregroundMark x1="43413" y1="17891" x2="43413" y2="17891"/>
                        <a14:foregroundMark x1="46557" y1="14856" x2="46557" y2="14856"/>
                        <a14:foregroundMark x1="66018" y1="24441" x2="66018" y2="24441"/>
                        <a14:foregroundMark x1="65419" y1="28435" x2="65419" y2="28435"/>
                        <a14:foregroundMark x1="44311" y1="26198" x2="44311" y2="26198"/>
                        <a14:foregroundMark x1="52395" y1="30511" x2="52395" y2="30511"/>
                        <a14:foregroundMark x1="47156" y1="36422" x2="47156" y2="36422"/>
                        <a14:foregroundMark x1="41467" y1="24441" x2="41467" y2="24441"/>
                        <a14:foregroundMark x1="41916" y1="20447" x2="41916" y2="20447"/>
                        <a14:foregroundMark x1="41617" y1="16613" x2="41617" y2="16613"/>
                        <a14:foregroundMark x1="42814" y1="14217" x2="42814" y2="14217"/>
                        <a14:foregroundMark x1="45509" y1="18530" x2="45509" y2="18530"/>
                        <a14:foregroundMark x1="45808" y1="12300" x2="45808" y2="12300"/>
                        <a14:foregroundMark x1="64820" y1="32109" x2="64820" y2="32109"/>
                        <a14:foregroundMark x1="66916" y1="28435" x2="66916" y2="28435"/>
                        <a14:foregroundMark x1="67814" y1="26198" x2="67814" y2="26198"/>
                        <a14:backgroundMark x1="87725" y1="36422" x2="87725" y2="36422"/>
                        <a14:backgroundMark x1="73802" y1="36422" x2="73802" y2="36422"/>
                        <a14:backgroundMark x1="25150" y1="26198" x2="25150" y2="26198"/>
                        <a14:backgroundMark x1="21707" y1="74601" x2="21707" y2="74601"/>
                        <a14:backgroundMark x1="8383" y1="73962" x2="8383" y2="73962"/>
                        <a14:backgroundMark x1="39072" y1="95527" x2="39072" y2="95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3" r="15151"/>
          <a:stretch/>
        </p:blipFill>
        <p:spPr>
          <a:xfrm flipH="1">
            <a:off x="244797" y="1521572"/>
            <a:ext cx="2847372" cy="37562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9782" y="162290"/>
            <a:ext cx="5118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Выбери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предметы, которые помогают доктору лечить людей? 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7641063" y="5889171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" action="ppaction://hlinkshowjump?jump=previousslide"/>
          </p:cNvPr>
          <p:cNvSpPr/>
          <p:nvPr/>
        </p:nvSpPr>
        <p:spPr>
          <a:xfrm flipH="1">
            <a:off x="468670" y="5889171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000" r="99000">
                        <a14:backgroundMark x1="16667" y1="13333" x2="16667" y2="13333"/>
                        <a14:backgroundMark x1="77667" y1="13000" x2="77667" y2="13000"/>
                        <a14:backgroundMark x1="24333" y1="76667" x2="24333" y2="76667"/>
                        <a14:backgroundMark x1="73333" y1="79000" x2="73333" y2="7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0" t="11784" r="14161" b="20723"/>
          <a:stretch/>
        </p:blipFill>
        <p:spPr>
          <a:xfrm>
            <a:off x="5465954" y="4970329"/>
            <a:ext cx="1574158" cy="14584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268" y="1290837"/>
            <a:ext cx="1125436" cy="1141287"/>
          </a:xfrm>
          <a:prstGeom prst="rect">
            <a:avLst/>
          </a:prstGeom>
        </p:spPr>
      </p:pic>
      <p:pic>
        <p:nvPicPr>
          <p:cNvPr id="10" name="Рисунок 9">
            <a:hlinkClick r:id="" action="ppaction://noaction">
              <a:snd r:embed="rId7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051" y="4307136"/>
            <a:ext cx="1345955" cy="118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33212 0.04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36771 0.078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3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29479 -0.101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-50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51545 0.0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308198" y="203569"/>
            <a:ext cx="3639859" cy="64584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9" b="93769" l="29375" r="68438">
                        <a14:backgroundMark x1="24063" y1="38427" x2="24063" y2="38427"/>
                        <a14:backgroundMark x1="38906" y1="25816" x2="38906" y2="25816"/>
                        <a14:backgroundMark x1="73750" y1="33234" x2="73750" y2="33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51" t="10292" r="34475" b="7812"/>
          <a:stretch/>
        </p:blipFill>
        <p:spPr>
          <a:xfrm>
            <a:off x="5406068" y="4155738"/>
            <a:ext cx="971583" cy="2430685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>
              <a:snd r:embed="rId5" name="gde-logika-gde-logika_-_nepravilnyy-otvet_mp3cut_n.wav"/>
            </a:hlinkClick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565" b="69441" l="15000" r="88939">
                        <a14:backgroundMark x1="37576" y1="45293" x2="37576" y2="45293"/>
                        <a14:backgroundMark x1="35455" y1="28513" x2="35455" y2="28513"/>
                        <a14:backgroundMark x1="45606" y1="88404" x2="45606" y2="884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57" t="39206" r="9030" b="27009"/>
          <a:stretch/>
        </p:blipFill>
        <p:spPr>
          <a:xfrm rot="20109536">
            <a:off x="6998843" y="730045"/>
            <a:ext cx="2149041" cy="10294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822" l="350" r="100000">
                        <a14:backgroundMark x1="40210" y1="46168" x2="40210" y2="46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3676" flipH="1">
            <a:off x="5939924" y="137800"/>
            <a:ext cx="1186120" cy="23328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8286">
                        <a14:backgroundMark x1="63714" y1="58711" x2="63714" y2="58711"/>
                        <a14:backgroundMark x1="14286" y1="26132" x2="14286" y2="26132"/>
                        <a14:backgroundMark x1="94857" y1="27526" x2="94857" y2="27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37"/>
          <a:stretch/>
        </p:blipFill>
        <p:spPr>
          <a:xfrm>
            <a:off x="7720040" y="2340418"/>
            <a:ext cx="1164262" cy="23839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backgroundMark x1="19876" y1="9556" x2="19876" y2="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7" y="1683044"/>
            <a:ext cx="2130507" cy="3891337"/>
          </a:xfrm>
          <a:prstGeom prst="rect">
            <a:avLst/>
          </a:prstGeom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7641063" y="5889171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" action="ppaction://hlinkshowjump?jump=previousslide"/>
          </p:cNvPr>
          <p:cNvSpPr/>
          <p:nvPr/>
        </p:nvSpPr>
        <p:spPr>
          <a:xfrm flipH="1">
            <a:off x="468670" y="5889171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hlinkClick r:id="" action="ppaction://noaction">
              <a:snd r:embed="rId5" name="gde-logika-gde-logika_-_nepravilnyy-otvet_mp3cut_n.wav"/>
            </a:hlinkClick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000" r="99000">
                        <a14:backgroundMark x1="16667" y1="13333" x2="16667" y2="13333"/>
                        <a14:backgroundMark x1="77667" y1="13000" x2="77667" y2="13000"/>
                        <a14:backgroundMark x1="24333" y1="76667" x2="24333" y2="76667"/>
                        <a14:backgroundMark x1="73333" y1="79000" x2="73333" y2="79000"/>
                        <a14:backgroundMark x1="10000" y1="11333" x2="10000" y2="11333"/>
                        <a14:backgroundMark x1="23667" y1="19333" x2="23667" y2="1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0" t="11784" r="14161" b="20723"/>
          <a:stretch/>
        </p:blipFill>
        <p:spPr>
          <a:xfrm>
            <a:off x="6606593" y="4641874"/>
            <a:ext cx="1574158" cy="1458411"/>
          </a:xfrm>
          <a:prstGeom prst="rect">
            <a:avLst/>
          </a:prstGeom>
        </p:spPr>
      </p:pic>
      <p:pic>
        <p:nvPicPr>
          <p:cNvPr id="18" name="Рисунок 17">
            <a:hlinkClick r:id="" action="ppaction://noaction">
              <a:snd r:embed="rId5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3023" y1="3245" x2="93023" y2="3245"/>
                        <a14:foregroundMark x1="96899" y1="5015" x2="96899" y2="5015"/>
                        <a14:backgroundMark x1="20155" y1="19469" x2="20155" y2="19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380">
            <a:off x="5574453" y="2537273"/>
            <a:ext cx="1606396" cy="14077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9782" y="162290"/>
            <a:ext cx="5118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Выбери  предметы, которые помогают пожарному тушить огонь? </a:t>
            </a:r>
          </a:p>
        </p:txBody>
      </p:sp>
    </p:spTree>
    <p:extLst>
      <p:ext uri="{BB962C8B-B14F-4D97-AF65-F5344CB8AC3E}">
        <p14:creationId xmlns:p14="http://schemas.microsoft.com/office/powerpoint/2010/main" val="318289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-0.35486 0.031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3" y="1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51545 -0.052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30243 -0.008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22" y="-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95" b="100000" l="13623" r="84731">
                        <a14:foregroundMark x1="61677" y1="15974" x2="61677" y2="15974"/>
                        <a14:foregroundMark x1="50599" y1="16294" x2="50599" y2="16294"/>
                        <a14:foregroundMark x1="64371" y1="23323" x2="64371" y2="23323"/>
                        <a14:foregroundMark x1="64671" y1="26358" x2="64671" y2="26358"/>
                        <a14:foregroundMark x1="66916" y1="27955" x2="66916" y2="27955"/>
                        <a14:foregroundMark x1="65419" y1="30990" x2="65419" y2="30990"/>
                        <a14:foregroundMark x1="47305" y1="14058" x2="47305" y2="14058"/>
                        <a14:foregroundMark x1="45060" y1="17572" x2="45060" y2="17572"/>
                        <a14:foregroundMark x1="41766" y1="17891" x2="41766" y2="17891"/>
                        <a14:foregroundMark x1="40569" y1="23323" x2="40569" y2="23323"/>
                        <a14:foregroundMark x1="42515" y1="20927" x2="42515" y2="20927"/>
                        <a14:foregroundMark x1="44611" y1="27157" x2="44611" y2="27157"/>
                        <a14:foregroundMark x1="52395" y1="30990" x2="52395" y2="30990"/>
                        <a14:foregroundMark x1="46856" y1="36422" x2="46856" y2="36422"/>
                        <a14:backgroundMark x1="29790" y1="22524" x2="29790" y2="22524"/>
                        <a14:backgroundMark x1="91018" y1="43450" x2="91018" y2="43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3" r="15151"/>
          <a:stretch/>
        </p:blipFill>
        <p:spPr>
          <a:xfrm>
            <a:off x="1711468" y="2830998"/>
            <a:ext cx="2229214" cy="29987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466" y="666130"/>
            <a:ext cx="1440079" cy="23180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000" b="99600" l="13000" r="79400">
                        <a14:backgroundMark x1="32800" y1="23600" x2="32800" y2="23600"/>
                        <a14:backgroundMark x1="30400" y1="11800" x2="30400" y2="11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82" t="16993" r="21833" b="2104"/>
          <a:stretch/>
        </p:blipFill>
        <p:spPr>
          <a:xfrm>
            <a:off x="299370" y="1193651"/>
            <a:ext cx="2445909" cy="31367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9111" y="343502"/>
            <a:ext cx="3913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МОЛОДЕЦ</a:t>
            </a: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Скругленный прямоугольник 4">
            <a:hlinkClick r:id="" action="ppaction://hlinkshowjump?jump=firstslide"/>
          </p:cNvPr>
          <p:cNvSpPr/>
          <p:nvPr/>
        </p:nvSpPr>
        <p:spPr>
          <a:xfrm>
            <a:off x="3368234" y="6007259"/>
            <a:ext cx="2066169" cy="486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ПОВТОРИТЬ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01" r="99398">
                        <a14:backgroundMark x1="32331" y1="11133" x2="32331" y2="11133"/>
                        <a14:backgroundMark x1="90075" y1="40918" x2="90075" y2="40918"/>
                        <a14:backgroundMark x1="14586" y1="81445" x2="14586" y2="81445"/>
                        <a14:backgroundMark x1="49023" y1="93164" x2="49023" y2="93164"/>
                        <a14:backgroundMark x1="86165" y1="86230" x2="86165" y2="86230"/>
                        <a14:backgroundMark x1="91729" y1="2344" x2="91729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8058" y="1432735"/>
            <a:ext cx="1896381" cy="29669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19876" y1="9556" x2="19876" y2="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816" y="2951702"/>
            <a:ext cx="1509661" cy="275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Используемые Интернет - ресурсы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566" y="2175085"/>
            <a:ext cx="8030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МААМ.ру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[Электронный ресурс]. Светлана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Сухинина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Интерактивная игра «Профессии».,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URL: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2"/>
              </a:rPr>
              <a:t>www.maam.ru/detskijsad/interaktivnaja-igra-profesi.html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Примечание: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автор не возражает против заимствования шаблона для создания и размещения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анологичных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интерактивных заданий на других Интернет - ресурсах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9051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846</TotalTime>
  <Words>96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Интернет -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</dc:creator>
  <cp:lastModifiedBy>user</cp:lastModifiedBy>
  <cp:revision>69</cp:revision>
  <dcterms:created xsi:type="dcterms:W3CDTF">2017-08-14T16:25:06Z</dcterms:created>
  <dcterms:modified xsi:type="dcterms:W3CDTF">2018-10-19T05:28:49Z</dcterms:modified>
</cp:coreProperties>
</file>