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33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Адресные программы </a:t>
            </a:r>
            <a:r>
              <a:rPr lang="ru-RU" sz="6000" b="1" dirty="0" smtClean="0"/>
              <a:t>поддержки школ </a:t>
            </a:r>
            <a:r>
              <a:rPr lang="ru-RU" sz="6000" b="1" dirty="0" err="1" smtClean="0"/>
              <a:t>Копейского</a:t>
            </a:r>
            <a:r>
              <a:rPr lang="ru-RU" sz="6000" b="1" dirty="0" smtClean="0"/>
              <a:t> городского округа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2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Образовательные </a:t>
            </a:r>
            <a:r>
              <a:rPr lang="ru-RU" b="1" dirty="0" smtClean="0"/>
              <a:t>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91264"/>
            <a:ext cx="10058400" cy="3677829"/>
          </a:xfrm>
        </p:spPr>
        <p:txBody>
          <a:bodyPr/>
          <a:lstStyle/>
          <a:p>
            <a:r>
              <a:rPr lang="ru-RU" dirty="0" err="1"/>
              <a:t>Копейский</a:t>
            </a:r>
            <a:r>
              <a:rPr lang="ru-RU" dirty="0"/>
              <a:t> городской округ:</a:t>
            </a:r>
          </a:p>
          <a:p>
            <a:r>
              <a:rPr lang="ru-RU" dirty="0"/>
              <a:t>– МОУ «СОШ № 9»</a:t>
            </a:r>
          </a:p>
          <a:p>
            <a:r>
              <a:rPr lang="ru-RU" dirty="0"/>
              <a:t>– МОУ «СОШ № 43»</a:t>
            </a:r>
          </a:p>
          <a:p>
            <a:r>
              <a:rPr lang="ru-RU" dirty="0"/>
              <a:t>– МОУ «СОШ № 45»</a:t>
            </a:r>
          </a:p>
          <a:p>
            <a:r>
              <a:rPr lang="ru-RU" dirty="0"/>
              <a:t>– МОУ «ООШ № 15»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Г. Челябинск</a:t>
            </a:r>
          </a:p>
          <a:p>
            <a:r>
              <a:rPr lang="ru-RU" dirty="0"/>
              <a:t>– МАОУ «Гимназия № 26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3743"/>
          </a:xfrm>
        </p:spPr>
        <p:txBody>
          <a:bodyPr/>
          <a:lstStyle/>
          <a:p>
            <a:r>
              <a:rPr lang="ru-RU" sz="3600" b="1" dirty="0"/>
              <a:t>Используемые модельные программы поддержки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57168"/>
            <a:ext cx="10058400" cy="3611926"/>
          </a:xfrm>
        </p:spPr>
        <p:txBody>
          <a:bodyPr/>
          <a:lstStyle/>
          <a:p>
            <a:r>
              <a:rPr lang="ru-RU" dirty="0"/>
              <a:t>– «Сетевой навигатор качества образования» (в части организации сетевого взаимодействия образовательных организаций)</a:t>
            </a:r>
          </a:p>
          <a:p>
            <a:r>
              <a:rPr lang="ru-RU" dirty="0"/>
              <a:t>– «Образовательный технопарк: новые возможности повышения качества общего образования» (в части организации внеклассной работы с обучающимися)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0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33743"/>
          </a:xfrm>
        </p:spPr>
        <p:txBody>
          <a:bodyPr/>
          <a:lstStyle/>
          <a:p>
            <a:r>
              <a:rPr lang="ru-RU" b="1" dirty="0"/>
              <a:t>Основные аспекты адресных </a:t>
            </a:r>
            <a:r>
              <a:rPr lang="ru-RU" b="1" dirty="0" smtClean="0"/>
              <a:t>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98356"/>
            <a:ext cx="10058400" cy="3570737"/>
          </a:xfrm>
        </p:spPr>
        <p:txBody>
          <a:bodyPr/>
          <a:lstStyle/>
          <a:p>
            <a:r>
              <a:rPr lang="ru-RU" dirty="0"/>
              <a:t>– управленческий</a:t>
            </a:r>
          </a:p>
          <a:p>
            <a:r>
              <a:rPr lang="ru-RU" dirty="0"/>
              <a:t>– методической работы с персоналом</a:t>
            </a:r>
          </a:p>
          <a:p>
            <a:r>
              <a:rPr lang="ru-RU" dirty="0"/>
              <a:t>– совершенствования педагогической работы с обучающимися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4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ru-RU" b="1" dirty="0"/>
              <a:t>Управленческий </a:t>
            </a:r>
            <a:r>
              <a:rPr lang="ru-RU" b="1" dirty="0" smtClean="0"/>
              <a:t>аспект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Консультации администрации образовательных организаций по разработке ВСОКО</a:t>
            </a:r>
          </a:p>
          <a:p>
            <a:r>
              <a:rPr lang="ru-RU" dirty="0"/>
              <a:t>– Консультации администрации образовательных организаций по разработке локальных актов ОО (по запросу)</a:t>
            </a:r>
          </a:p>
          <a:p>
            <a:r>
              <a:rPr lang="ru-RU" dirty="0"/>
              <a:t>– Консультации администрации образовательных организаций по работе сайта как информационного представительства ОО</a:t>
            </a:r>
          </a:p>
          <a:p>
            <a:r>
              <a:rPr lang="ru-RU" dirty="0"/>
              <a:t>– Индивидуальные консультации членов администрации и педагогического коллектива (по запросу)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1408"/>
          </a:xfrm>
        </p:spPr>
        <p:txBody>
          <a:bodyPr>
            <a:normAutofit/>
          </a:bodyPr>
          <a:lstStyle/>
          <a:p>
            <a:r>
              <a:rPr lang="ru-RU" sz="4400" b="1" dirty="0"/>
              <a:t>Аспект методической работы с </a:t>
            </a:r>
            <a:r>
              <a:rPr lang="ru-RU" sz="4400" b="1" dirty="0" smtClean="0"/>
              <a:t>персоналом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Диагностика профессиональных затруднений педагогов</a:t>
            </a:r>
          </a:p>
          <a:p>
            <a:r>
              <a:rPr lang="ru-RU" dirty="0"/>
              <a:t>– Консультация по написанию ООП НОО с использованием региональной модульной программы НОО</a:t>
            </a:r>
          </a:p>
          <a:p>
            <a:r>
              <a:rPr lang="ru-RU" dirty="0"/>
              <a:t>– Мастер – класс «Нестандартные педагогические технологии, применяемые в образовательном процессе»</a:t>
            </a:r>
          </a:p>
          <a:p>
            <a:r>
              <a:rPr lang="ru-RU" dirty="0"/>
              <a:t>– Консультации учителей – предметников по подготовке к ГИА</a:t>
            </a:r>
          </a:p>
          <a:p>
            <a:r>
              <a:rPr lang="ru-RU" dirty="0"/>
              <a:t>– Мастер – класс «Организация внеурочной деятельности при реализации ООП НОО, ООО»</a:t>
            </a:r>
          </a:p>
          <a:p>
            <a:r>
              <a:rPr lang="ru-RU" dirty="0"/>
              <a:t>– Тренинги на повышение мотивации, умений командной работы, проектной культуры педагогов (по запросу)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Аспект совершенствования педагогической работы с </a:t>
            </a:r>
            <a:r>
              <a:rPr lang="ru-RU" b="1" dirty="0" smtClean="0"/>
              <a:t>обучающимися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Проведение совместных спортивных соревнований  по футболу, баскетболу, волейболу</a:t>
            </a:r>
          </a:p>
          <a:p>
            <a:r>
              <a:rPr lang="ru-RU" dirty="0"/>
              <a:t>– Участие в Выездной проектной школе «3D» (ДОЛ «Черемушки», оз. </a:t>
            </a:r>
            <a:r>
              <a:rPr lang="ru-RU" dirty="0" err="1"/>
              <a:t>Сугояк</a:t>
            </a:r>
            <a:r>
              <a:rPr lang="ru-RU" dirty="0"/>
              <a:t>).</a:t>
            </a:r>
          </a:p>
          <a:p>
            <a:r>
              <a:rPr lang="ru-RU" dirty="0"/>
              <a:t>– Участие обучающихся и педагогов в интеллектуальных онлайн – конкурсах</a:t>
            </a:r>
          </a:p>
          <a:p>
            <a:r>
              <a:rPr lang="ru-RU" dirty="0"/>
              <a:t>– Совместное проведение  воспитательных мероприятий (по согласованному графику)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279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Адресные программы поддержки школ Копейского городского округа</vt:lpstr>
      <vt:lpstr>Образовательные учреждения</vt:lpstr>
      <vt:lpstr>Используемые модельные программы поддержки</vt:lpstr>
      <vt:lpstr>Основные аспекты адресных программ</vt:lpstr>
      <vt:lpstr>Управленческий аспект</vt:lpstr>
      <vt:lpstr>Аспект методической работы с персоналом</vt:lpstr>
      <vt:lpstr>Аспект совершенствования педагогической работы с обучающимися</vt:lpstr>
    </vt:vector>
  </TitlesOfParts>
  <Company>RCOKIO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Ильясова Ольга Анатольевна</dc:creator>
  <cp:lastModifiedBy>Машуков</cp:lastModifiedBy>
  <cp:revision>4</cp:revision>
  <dcterms:created xsi:type="dcterms:W3CDTF">2017-09-04T06:37:31Z</dcterms:created>
  <dcterms:modified xsi:type="dcterms:W3CDTF">2017-09-06T03:41:25Z</dcterms:modified>
</cp:coreProperties>
</file>