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Здравствуйте, ребята!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elkie.net/wp-content/uploads/2019/01/post_5c3e087c63f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8232201" cy="55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6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Цель: Закрепить </a:t>
            </a:r>
            <a:r>
              <a:rPr lang="ru-RU" dirty="0"/>
              <a:t>изученные приёмы сложения и вычитания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 </a:t>
            </a:r>
            <a:r>
              <a:rPr lang="ru-RU" dirty="0"/>
              <a:t>пределах </a:t>
            </a:r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Тема урока: «Все действия в пределах 100»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9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УСТНЫЙ </a:t>
            </a:r>
            <a:r>
              <a:rPr lang="ru-RU" dirty="0" smtClean="0"/>
              <a:t>СЧЁТ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5 * 3 + 30 : 6 = 20</a:t>
            </a:r>
          </a:p>
          <a:p>
            <a:r>
              <a:rPr lang="ru-RU" dirty="0"/>
              <a:t>40 : 5 - 24 : 6 = 4                                 </a:t>
            </a:r>
          </a:p>
          <a:p>
            <a:r>
              <a:rPr lang="ru-RU" dirty="0"/>
              <a:t>16 : 4 + 20 : 5 = 8</a:t>
            </a:r>
          </a:p>
          <a:p>
            <a:r>
              <a:rPr lang="ru-RU" dirty="0"/>
              <a:t>32 : 4 – 35 : 5 = 1 </a:t>
            </a:r>
          </a:p>
        </p:txBody>
      </p:sp>
    </p:spTree>
    <p:extLst>
      <p:ext uri="{BB962C8B-B14F-4D97-AF65-F5344CB8AC3E}">
        <p14:creationId xmlns:p14="http://schemas.microsoft.com/office/powerpoint/2010/main" val="139526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/>
              <a:t>3 * 3 - (17 - 8) - 4 * 4 - 8 : 8 =</a:t>
            </a:r>
          </a:p>
        </p:txBody>
      </p:sp>
    </p:spTree>
    <p:extLst>
      <p:ext uri="{BB962C8B-B14F-4D97-AF65-F5344CB8AC3E}">
        <p14:creationId xmlns:p14="http://schemas.microsoft.com/office/powerpoint/2010/main" val="193754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МАТЕМАТИЧЕСКИЙ </a:t>
            </a:r>
            <a:r>
              <a:rPr lang="ru-RU" dirty="0" smtClean="0"/>
              <a:t>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Запиши, сколько их пришло к мухе?</a:t>
            </a:r>
          </a:p>
          <a:p>
            <a:r>
              <a:rPr lang="ru-RU" dirty="0"/>
              <a:t>Сколько бы их пришло, если б их было в 3 раза больше?</a:t>
            </a:r>
          </a:p>
          <a:p>
            <a:r>
              <a:rPr lang="ru-RU" dirty="0"/>
              <a:t>Сколько усов у 7 тараканов?</a:t>
            </a:r>
          </a:p>
          <a:p>
            <a:r>
              <a:rPr lang="ru-RU" dirty="0"/>
              <a:t>Сколько лап у 8 тараканов?</a:t>
            </a:r>
          </a:p>
          <a:p>
            <a:r>
              <a:rPr lang="ru-RU" dirty="0"/>
              <a:t>Сколько нужно чашек чая 11 тараканам?</a:t>
            </a:r>
          </a:p>
          <a:p>
            <a:r>
              <a:rPr lang="ru-RU" dirty="0"/>
              <a:t>Запиши соседей числа 26?</a:t>
            </a:r>
          </a:p>
          <a:p>
            <a:r>
              <a:rPr lang="ru-RU" dirty="0"/>
              <a:t>Увеличь 17 на 5?</a:t>
            </a:r>
          </a:p>
          <a:p>
            <a:r>
              <a:rPr lang="ru-RU" dirty="0"/>
              <a:t>Уменьши 17 на 7?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52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ИТОГОВАЯ </a:t>
            </a:r>
            <a:r>
              <a:rPr lang="ru-RU" dirty="0" smtClean="0"/>
              <a:t>БЕСЕДА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800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</TotalTime>
  <Words>142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Здравствуйте, ребята! </vt:lpstr>
      <vt:lpstr>Тема урока: «Все действия в пределах 100»</vt:lpstr>
      <vt:lpstr>УСТНЫЙ СЧЁТ</vt:lpstr>
      <vt:lpstr>ОПРОС</vt:lpstr>
      <vt:lpstr>МАТЕМАТИЧЕСКИЙ ДИКТАНТ</vt:lpstr>
      <vt:lpstr>ИТОГОВАЯ БЕСЕДА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ребята! </dc:title>
  <dc:creator>Brainbuster</dc:creator>
  <cp:lastModifiedBy>Brainbuster</cp:lastModifiedBy>
  <cp:revision>2</cp:revision>
  <dcterms:created xsi:type="dcterms:W3CDTF">2020-10-05T15:26:17Z</dcterms:created>
  <dcterms:modified xsi:type="dcterms:W3CDTF">2020-10-05T15:47:36Z</dcterms:modified>
</cp:coreProperties>
</file>