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90" r:id="rId4"/>
    <p:sldId id="289" r:id="rId5"/>
    <p:sldId id="291" r:id="rId6"/>
    <p:sldId id="292" r:id="rId7"/>
    <p:sldId id="293" r:id="rId8"/>
    <p:sldId id="296" r:id="rId9"/>
    <p:sldId id="294" r:id="rId10"/>
    <p:sldId id="29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-96" y="-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6A36-5C4E-46E6-AA4B-55182B17CAA9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3F44-DFE9-49E3-98ED-AA1A8BD0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67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6A36-5C4E-46E6-AA4B-55182B17CAA9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3F44-DFE9-49E3-98ED-AA1A8BD0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3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6A36-5C4E-46E6-AA4B-55182B17CAA9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3F44-DFE9-49E3-98ED-AA1A8BD0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3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6A36-5C4E-46E6-AA4B-55182B17CAA9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3F44-DFE9-49E3-98ED-AA1A8BD0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2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6A36-5C4E-46E6-AA4B-55182B17CAA9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3F44-DFE9-49E3-98ED-AA1A8BD0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6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6A36-5C4E-46E6-AA4B-55182B17CAA9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3F44-DFE9-49E3-98ED-AA1A8BD0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0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6A36-5C4E-46E6-AA4B-55182B17CAA9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3F44-DFE9-49E3-98ED-AA1A8BD0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0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6A36-5C4E-46E6-AA4B-55182B17CAA9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3F44-DFE9-49E3-98ED-AA1A8BD0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4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6A36-5C4E-46E6-AA4B-55182B17CAA9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3F44-DFE9-49E3-98ED-AA1A8BD0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7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6A36-5C4E-46E6-AA4B-55182B17CAA9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3F44-DFE9-49E3-98ED-AA1A8BD0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32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6A36-5C4E-46E6-AA4B-55182B17CAA9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3F44-DFE9-49E3-98ED-AA1A8BD0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42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46A36-5C4E-46E6-AA4B-55182B17CAA9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A3F44-DFE9-49E3-98ED-AA1A8BD0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08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91307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Ф. Бартновской, А. Беловой, Н. Беляева, О. Спать и верить: Блок. - 8 Декабря 2013 - Blog - Zakaz-dv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92" y="1160511"/>
            <a:ext cx="3133008" cy="40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okura - Чтобы помнить. Блокадный Ленингра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170" y="2058769"/>
            <a:ext cx="3265516" cy="400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Чтобы помнить. Блокадный Ленинград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948" y="2429980"/>
            <a:ext cx="4955704" cy="417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97971"/>
            <a:ext cx="10972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900 дней блокады…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125 грамм «хлеба»…</a:t>
            </a:r>
          </a:p>
          <a:p>
            <a:pPr algn="r"/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640 тысяч умерших от голода…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83354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91307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s://pp.vk.me/c7011/v7011325/9480/MTK6x5VHz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9" y="1850571"/>
            <a:ext cx="3567339" cy="466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p.vk.me/c7011/v7011325/946b/EXFb6p_lbY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431" y="1850571"/>
            <a:ext cx="3324225" cy="466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283029"/>
            <a:ext cx="11284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 радость жизни …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Ветераны – низкий вам поклон!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Главные новости НОВОСТИ ДЛЯ ВСЕХ Страница 1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558143"/>
            <a:ext cx="4071256" cy="359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26529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91307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122682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543895"/>
            <a:ext cx="3886200" cy="567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26029" y="359229"/>
            <a:ext cx="339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1885" y="359229"/>
            <a:ext cx="4767943" cy="228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На все 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времена</a:t>
            </a:r>
          </a:p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Героический подвиг народа  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Останется жить</a:t>
            </a:r>
          </a:p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наших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сердцах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4735285" y="1738637"/>
            <a:ext cx="3483429" cy="4917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Users\123\Desktop\победа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630" y="2886547"/>
            <a:ext cx="3766857" cy="283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196367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91307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F:\встреча с ветеранами к 9мая\DSC_03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1" r="31863" b="12564"/>
          <a:stretch/>
        </p:blipFill>
        <p:spPr bwMode="auto">
          <a:xfrm>
            <a:off x="4303440" y="1882963"/>
            <a:ext cx="3606888" cy="48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встреча с ветеранами к 9мая\DSC_038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3" t="14840" r="31518"/>
          <a:stretch/>
        </p:blipFill>
        <p:spPr bwMode="auto">
          <a:xfrm>
            <a:off x="8708572" y="2361521"/>
            <a:ext cx="3374571" cy="440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6" t="13032" r="29615" b="-1"/>
          <a:stretch/>
        </p:blipFill>
        <p:spPr>
          <a:xfrm>
            <a:off x="97972" y="2361521"/>
            <a:ext cx="3570514" cy="44093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2513" y="21771"/>
            <a:ext cx="11168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Марчинина Августа Францевна</a:t>
            </a:r>
          </a:p>
          <a:p>
            <a:pPr algn="ctr"/>
            <a:r>
              <a:rPr lang="ru-RU" sz="4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Сычева Евдокия Ивановна</a:t>
            </a:r>
            <a:endParaRPr lang="ru-RU" sz="40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8194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91307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0343" y="554780"/>
            <a:ext cx="9884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«Эх , путь дорожка фронтовая»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Видео самогонщики смотреть онлайн - Лучшее видео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1834102"/>
            <a:ext cx="59436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уть дорожка фронтовая скачать бесплатно, &quot;Военные Песни Эх, Путь Дорожка Фронтовая&quot; 706 песен ... . - Рейтинг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" t="6095" b="5584"/>
          <a:stretch/>
        </p:blipFill>
        <p:spPr bwMode="auto">
          <a:xfrm>
            <a:off x="6531429" y="2635283"/>
            <a:ext cx="5511346" cy="384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88606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91307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СССР в фотографиях. . - Страница 105 - Форум сторонников КПРФ : KPRF.ORG : Политический форум : Акции протеста в Росс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76877"/>
            <a:ext cx="4762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ТОП года - Умные новости - Polden.inf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" r="9079"/>
          <a:stretch/>
        </p:blipFill>
        <p:spPr bwMode="auto">
          <a:xfrm>
            <a:off x="5655090" y="3532073"/>
            <a:ext cx="5428178" cy="310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Дети во времена великой отечественной войны (24 фото) - Интересное - Релакс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742" y="128132"/>
            <a:ext cx="4459560" cy="29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7829" y="359229"/>
            <a:ext cx="5716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 Много работали,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потому не голодали»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073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913079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Караоке к песне тучи в голубо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3" y="207327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normal_%F2%E0%ED%F6%EF%EB%EE%F9%E0%E4%EA%E0_%F3_%E6%E4_%E2%EE%EA%E7%E0%EB%E0_resiz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71" y="2073274"/>
            <a:ext cx="5617029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0229" y="134034"/>
            <a:ext cx="1074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Ах эти тучи в голубом….</a:t>
            </a:r>
          </a:p>
          <a:p>
            <a:pPr algn="ctr"/>
            <a:r>
              <a:rPr lang="ru-RU" sz="4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Где мы с тобой танцуем вальс</a:t>
            </a:r>
            <a:endParaRPr lang="ru-RU" sz="4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ах, эти тучи в голубом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8233" y="60356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0169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6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91307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405671"/>
            <a:ext cx="10112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Долгожданная Победа!!!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starkey11 / Профи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9" y="2468507"/>
            <a:ext cx="4822370" cy="436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2014-05-06\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5571" y="2959478"/>
            <a:ext cx="4626429" cy="3872024"/>
          </a:xfrm>
          <a:prstGeom prst="rect">
            <a:avLst/>
          </a:prstGeom>
          <a:noFill/>
        </p:spPr>
      </p:pic>
      <p:pic>
        <p:nvPicPr>
          <p:cNvPr id="8196" name="Picture 4" descr="ВОВ: Спасти рядового Петрова &quot; Губкин.Инфо - информационный портал городов: Губкин, Белгород, Старый Оско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43" y="1524000"/>
            <a:ext cx="452845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87239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91307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75715" y="3646714"/>
            <a:ext cx="4942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  <a:latin typeface="Arial Black" panose="020B0A04020102020204" pitchFamily="34" charset="0"/>
              </a:rPr>
              <a:t>Слава нашим генералам,</a:t>
            </a:r>
            <a:br>
              <a:rPr lang="ru-RU" sz="2400" i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i="1" dirty="0">
                <a:solidFill>
                  <a:srgbClr val="C00000"/>
                </a:solidFill>
                <a:latin typeface="Arial Black" panose="020B0A04020102020204" pitchFamily="34" charset="0"/>
              </a:rPr>
              <a:t>Слава нашим адмиралам</a:t>
            </a:r>
            <a:br>
              <a:rPr lang="ru-RU" sz="2400" i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i="1" dirty="0">
                <a:solidFill>
                  <a:srgbClr val="C00000"/>
                </a:solidFill>
                <a:latin typeface="Arial Black" panose="020B0A04020102020204" pitchFamily="34" charset="0"/>
              </a:rPr>
              <a:t>И солдатам рядовым -</a:t>
            </a:r>
            <a:br>
              <a:rPr lang="ru-RU" sz="2400" i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i="1" dirty="0">
                <a:solidFill>
                  <a:srgbClr val="C00000"/>
                </a:solidFill>
                <a:latin typeface="Arial Black" panose="020B0A04020102020204" pitchFamily="34" charset="0"/>
              </a:rPr>
              <a:t>Пешим, плавающим, конным,</a:t>
            </a:r>
            <a:br>
              <a:rPr lang="ru-RU" sz="2400" i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i="1" dirty="0">
                <a:solidFill>
                  <a:srgbClr val="C00000"/>
                </a:solidFill>
                <a:latin typeface="Arial Black" panose="020B0A04020102020204" pitchFamily="34" charset="0"/>
              </a:rPr>
              <a:t>Утомлённым, закалённым!</a:t>
            </a:r>
            <a:br>
              <a:rPr lang="ru-RU" sz="2400" i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i="1" dirty="0">
                <a:solidFill>
                  <a:srgbClr val="C00000"/>
                </a:solidFill>
                <a:latin typeface="Arial Black" panose="020B0A04020102020204" pitchFamily="34" charset="0"/>
              </a:rPr>
              <a:t>Слава павшим и живым -</a:t>
            </a:r>
            <a:br>
              <a:rPr lang="ru-RU" sz="2400" i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i="1" dirty="0">
                <a:solidFill>
                  <a:srgbClr val="C00000"/>
                </a:solidFill>
                <a:latin typeface="Arial Black" panose="020B0A04020102020204" pitchFamily="34" charset="0"/>
              </a:rPr>
              <a:t>От души спасибо им!</a:t>
            </a:r>
          </a:p>
        </p:txBody>
      </p:sp>
      <p:pic>
        <p:nvPicPr>
          <p:cNvPr id="5" name="Picture 8" descr="030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2" r="4787" b="5454"/>
          <a:stretch/>
        </p:blipFill>
        <p:spPr bwMode="auto">
          <a:xfrm>
            <a:off x="108857" y="87085"/>
            <a:ext cx="4963885" cy="387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 descr="07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19500"/>
            <a:ext cx="5094514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8" descr="051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" b="6281"/>
          <a:stretch/>
        </p:blipFill>
        <p:spPr bwMode="auto">
          <a:xfrm>
            <a:off x="6411686" y="87085"/>
            <a:ext cx="4953000" cy="334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47569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91307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s://pp.vk.me/c7011/v7011325/9479/D7ZPe0wD0F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" y="1719944"/>
            <a:ext cx="33337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p.vk.me/c7011/v7011325/9487/dGa1SFwXMV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7" y="2090058"/>
            <a:ext cx="33242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pp.vk.me/c7011/v7011325/9472/9aA3GMwzd_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402" y="1719944"/>
            <a:ext cx="33242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430" y="239485"/>
            <a:ext cx="11252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Спасибо вам за мирные закаты…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 наш спокойный не тревожный сон…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3132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90</Words>
  <Application>Microsoft Office PowerPoint</Application>
  <PresentationFormat>Произвольный</PresentationFormat>
  <Paragraphs>20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49</cp:revision>
  <dcterms:created xsi:type="dcterms:W3CDTF">2015-05-06T22:55:43Z</dcterms:created>
  <dcterms:modified xsi:type="dcterms:W3CDTF">2018-10-18T09:43:08Z</dcterms:modified>
</cp:coreProperties>
</file>