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56" r:id="rId3"/>
    <p:sldId id="257" r:id="rId4"/>
    <p:sldId id="258" r:id="rId5"/>
    <p:sldId id="259" r:id="rId6"/>
    <p:sldId id="260" r:id="rId7"/>
    <p:sldId id="261" r:id="rId8"/>
    <p:sldId id="263" r:id="rId9"/>
    <p:sldId id="262" r:id="rId10"/>
    <p:sldId id="265" r:id="rId11"/>
    <p:sldId id="268" r:id="rId12"/>
    <p:sldId id="264" r:id="rId13"/>
    <p:sldId id="266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23.11.2021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9637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6" descr="https://cdn.hipwallpaper.com/i/53/0/9dGuQU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15521" y="72062"/>
            <a:ext cx="9167204" cy="71985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640621" y="667804"/>
            <a:ext cx="5917004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Критерии оценивания</a:t>
            </a:r>
            <a:endParaRPr lang="ru-RU" sz="4400" dirty="0"/>
          </a:p>
        </p:txBody>
      </p:sp>
      <p:sp>
        <p:nvSpPr>
          <p:cNvPr id="6" name="TextBox 5"/>
          <p:cNvSpPr txBox="1"/>
          <p:nvPr/>
        </p:nvSpPr>
        <p:spPr>
          <a:xfrm>
            <a:off x="323528" y="1916832"/>
            <a:ext cx="849694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Правильно – «5»</a:t>
            </a:r>
          </a:p>
          <a:p>
            <a:r>
              <a:rPr lang="ru-RU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Нет ответа – </a:t>
            </a:r>
            <a:r>
              <a:rPr lang="ru-RU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оставляем ячейку пустой</a:t>
            </a:r>
          </a:p>
        </p:txBody>
      </p:sp>
    </p:spTree>
    <p:extLst>
      <p:ext uri="{BB962C8B-B14F-4D97-AF65-F5344CB8AC3E}">
        <p14:creationId xmlns:p14="http://schemas.microsoft.com/office/powerpoint/2010/main" val="3998453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5424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https://cdn.hipwallpaper.com/i/53/0/9dGuQU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15521" y="72062"/>
            <a:ext cx="9167204" cy="71985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5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Продолжите предложения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87404" y="1408364"/>
            <a:ext cx="8229600" cy="4525963"/>
          </a:xfrm>
        </p:spPr>
        <p:txBody>
          <a:bodyPr/>
          <a:lstStyle/>
          <a:p>
            <a:r>
              <a:rPr lang="ru-RU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 </a:t>
            </a:r>
            <a:r>
              <a:rPr lang="ru-RU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узнал о …</a:t>
            </a:r>
          </a:p>
          <a:p>
            <a:r>
              <a:rPr lang="ru-RU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Интересно </a:t>
            </a:r>
            <a:r>
              <a:rPr lang="ru-RU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было…</a:t>
            </a:r>
          </a:p>
          <a:p>
            <a:r>
              <a:rPr lang="ru-RU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Мне </a:t>
            </a:r>
            <a:r>
              <a:rPr lang="ru-RU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понравилось работать…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4771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https://cdn.hipwallpaper.com/i/53/0/9dGuQU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15521" y="63290"/>
            <a:ext cx="9167204" cy="71985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Итоговая оценка</a:t>
            </a:r>
            <a:endParaRPr lang="ru-RU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1556792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ru-RU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10-20 баллов  – «5»</a:t>
            </a:r>
            <a:endParaRPr lang="ru-RU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6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6-9</a:t>
            </a:r>
            <a:r>
              <a:rPr lang="ru-RU" sz="6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6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баллов – «4»</a:t>
            </a:r>
            <a:endParaRPr lang="ru-RU" sz="6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6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ru-RU" sz="6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-5 баллов – «3»</a:t>
            </a:r>
            <a:endParaRPr lang="ru-RU" sz="6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45076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6" descr="https://cdn.hipwallpaper.com/i/53/0/9dGuQU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-45177" y="-50232"/>
            <a:ext cx="9167204" cy="71985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Домашнее задание</a:t>
            </a:r>
            <a:endParaRPr lang="ru-RU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427519" y="2132856"/>
            <a:ext cx="8229600" cy="24482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108-111, прочитать, подготовить пересказ;</a:t>
            </a:r>
          </a:p>
          <a:p>
            <a:endParaRPr lang="ru-RU" sz="4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абочая тетрадь, с. 70, №4</a:t>
            </a:r>
            <a:endParaRPr lang="ru-RU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5345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https://cdn.hipwallpaper.com/i/53/0/9dGuQU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-28171" y="116631"/>
            <a:ext cx="9167204" cy="71985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406" t="35119" r="12989" b="32441"/>
          <a:stretch/>
        </p:blipFill>
        <p:spPr bwMode="auto">
          <a:xfrm>
            <a:off x="-28171" y="908720"/>
            <a:ext cx="9172171" cy="42952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23528" y="3733417"/>
            <a:ext cx="16561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ОВРАГ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743908" y="3733417"/>
            <a:ext cx="16561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ГОРА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876256" y="3736663"/>
            <a:ext cx="163608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РАВНИНА</a:t>
            </a:r>
            <a:endParaRPr lang="ru-RU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1872881" y="3056361"/>
            <a:ext cx="51336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endParaRPr lang="ru-RU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241212" y="3056360"/>
            <a:ext cx="51336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endParaRPr lang="ru-RU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388424" y="3044054"/>
            <a:ext cx="51336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endParaRPr lang="ru-RU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270582" y="116632"/>
            <a:ext cx="22250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Проверка</a:t>
            </a:r>
            <a:endParaRPr lang="ru-RU" sz="3600" b="1" dirty="0">
              <a:solidFill>
                <a:schemeClr val="tx2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8422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https://cdn.hipwallpaper.com/i/53/0/9dGuQU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-28171" y="116631"/>
            <a:ext cx="9167204" cy="71985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Критерии оценивания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sz="7200" dirty="0"/>
              <a:t>Три плюса  – </a:t>
            </a:r>
            <a:r>
              <a:rPr lang="ru-RU" sz="7200" dirty="0" smtClean="0"/>
              <a:t>«5», </a:t>
            </a:r>
            <a:endParaRPr lang="ru-RU" sz="7200" dirty="0"/>
          </a:p>
          <a:p>
            <a:pPr algn="ctr"/>
            <a:r>
              <a:rPr lang="ru-RU" sz="7200" dirty="0"/>
              <a:t>Два плюса </a:t>
            </a:r>
            <a:r>
              <a:rPr lang="ru-RU" sz="7200" dirty="0" smtClean="0"/>
              <a:t>– «4», </a:t>
            </a:r>
            <a:endParaRPr lang="ru-RU" sz="7200" dirty="0"/>
          </a:p>
          <a:p>
            <a:pPr algn="ctr"/>
            <a:r>
              <a:rPr lang="ru-RU" sz="7200" dirty="0" smtClean="0"/>
              <a:t>Один плюс </a:t>
            </a:r>
            <a:r>
              <a:rPr lang="ru-RU" sz="7200" dirty="0"/>
              <a:t>– </a:t>
            </a:r>
            <a:r>
              <a:rPr lang="ru-RU" sz="7200" dirty="0" smtClean="0"/>
              <a:t>«3»</a:t>
            </a:r>
            <a:r>
              <a:rPr lang="ru-RU" sz="7200" b="1" u="sng" dirty="0" smtClean="0"/>
              <a:t> </a:t>
            </a:r>
            <a:endParaRPr lang="ru-RU" sz="72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25255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https://cdn.hipwallpaper.com/i/53/0/9dGuQU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-28171" y="116631"/>
            <a:ext cx="9167204" cy="71985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0631" y="2348880"/>
            <a:ext cx="8229600" cy="1143000"/>
          </a:xfrm>
        </p:spPr>
        <p:txBody>
          <a:bodyPr>
            <a:noAutofit/>
          </a:bodyPr>
          <a:lstStyle/>
          <a:p>
            <a:r>
              <a:rPr lang="ru-RU" sz="40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ТЕМА </a:t>
            </a:r>
            <a:r>
              <a:rPr lang="ru-RU" sz="40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УРОКА</a:t>
            </a:r>
            <a:r>
              <a:rPr lang="ru-RU" sz="7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7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7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Водные </a:t>
            </a:r>
            <a:r>
              <a:rPr lang="ru-RU" sz="7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богатства </a:t>
            </a:r>
            <a:r>
              <a:rPr lang="ru-RU" sz="7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7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7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нашего </a:t>
            </a:r>
            <a:r>
              <a:rPr lang="ru-RU" sz="7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края</a:t>
            </a:r>
            <a:endParaRPr lang="ru-RU" sz="7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3027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https://cdn.hipwallpaper.com/i/53/0/9dGuQU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-28171" y="116631"/>
            <a:ext cx="9167204" cy="71985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 УРОКА:</a:t>
            </a:r>
            <a:endParaRPr lang="ru-RU" sz="54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/>
          <a:lstStyle/>
          <a:p>
            <a:pPr marL="0" indent="0">
              <a:buNone/>
            </a:pPr>
            <a:r>
              <a:rPr lang="ru-RU" sz="6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узнать о водных богатствах нашего </a:t>
            </a:r>
            <a:r>
              <a:rPr lang="ru-RU" sz="6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края</a:t>
            </a:r>
            <a:endParaRPr lang="ru-RU" sz="6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36144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6" descr="https://cdn.hipwallpaper.com/i/53/0/9dGuQU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15521" y="72062"/>
            <a:ext cx="9167204" cy="71985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259632" y="667805"/>
            <a:ext cx="5917004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Критерии оценивания</a:t>
            </a:r>
            <a:endParaRPr lang="ru-RU" sz="4400" dirty="0"/>
          </a:p>
        </p:txBody>
      </p:sp>
      <p:sp>
        <p:nvSpPr>
          <p:cNvPr id="6" name="TextBox 5"/>
          <p:cNvSpPr txBox="1"/>
          <p:nvPr/>
        </p:nvSpPr>
        <p:spPr>
          <a:xfrm>
            <a:off x="1115616" y="1700808"/>
            <a:ext cx="770485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реки – «5»</a:t>
            </a:r>
          </a:p>
          <a:p>
            <a:r>
              <a:rPr lang="ru-RU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река – «4»</a:t>
            </a:r>
          </a:p>
          <a:p>
            <a:r>
              <a:rPr lang="ru-RU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 рек – оставляем </a:t>
            </a:r>
            <a:r>
              <a:rPr lang="ru-RU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ячейку пустой</a:t>
            </a:r>
            <a:endParaRPr lang="ru-RU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9360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https://cdn.hipwallpaper.com/i/53/0/9dGuQU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15521" y="72062"/>
            <a:ext cx="9167204" cy="71985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92080" y="476672"/>
            <a:ext cx="3394720" cy="940966"/>
          </a:xfrm>
        </p:spPr>
        <p:txBody>
          <a:bodyPr>
            <a:normAutofit/>
          </a:bodyPr>
          <a:lstStyle/>
          <a:p>
            <a:r>
              <a:rPr lang="ru-RU" sz="5400" b="1" i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П=ОЗ</a:t>
            </a:r>
            <a:endParaRPr lang="ru-RU" sz="5400" b="1" i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 descr="https://im0-tub-ru.yandex.net/i?id=d9a49a29819fd3c38090e137b0c17f32-l&amp;n=1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548680"/>
            <a:ext cx="3888432" cy="4896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63846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6" descr="https://cdn.hipwallpaper.com/i/53/0/9dGuQU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15521" y="72062"/>
            <a:ext cx="9167204" cy="71985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640621" y="667804"/>
            <a:ext cx="5917004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Критерии оценивания</a:t>
            </a:r>
            <a:endParaRPr lang="ru-RU" sz="4400" dirty="0"/>
          </a:p>
        </p:txBody>
      </p:sp>
      <p:sp>
        <p:nvSpPr>
          <p:cNvPr id="6" name="TextBox 5"/>
          <p:cNvSpPr txBox="1"/>
          <p:nvPr/>
        </p:nvSpPr>
        <p:spPr>
          <a:xfrm>
            <a:off x="323528" y="1916832"/>
            <a:ext cx="849694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Правильно – «5»</a:t>
            </a:r>
          </a:p>
          <a:p>
            <a:r>
              <a:rPr lang="ru-RU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Нет ответа – оставляем ячейку пустой</a:t>
            </a:r>
            <a:endParaRPr lang="ru-RU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3704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https://cdn.hipwallpaper.com/i/53/0/9dGuQU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-23204" y="1"/>
            <a:ext cx="9167204" cy="71985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378" y="35884"/>
            <a:ext cx="8229600" cy="1143000"/>
          </a:xfrm>
        </p:spPr>
        <p:txBody>
          <a:bodyPr/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Прочитайте текст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196752"/>
            <a:ext cx="8229600" cy="45259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Челябинской области построено 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 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искусственных водных объектов. Они созданы 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того, чтобы запасти воду 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впрок. Самое крупное 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 в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Челябинской области – </a:t>
            </a:r>
            <a:r>
              <a:rPr lang="ru-RU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Аргазинское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территории города Челябинска – </a:t>
            </a:r>
            <a:r>
              <a:rPr lang="ru-RU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Шершневское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8634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241</TotalTime>
  <Words>142</Words>
  <Application>Microsoft Office PowerPoint</Application>
  <PresentationFormat>Экран (4:3)</PresentationFormat>
  <Paragraphs>39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Презентация PowerPoint</vt:lpstr>
      <vt:lpstr>Презентация PowerPoint</vt:lpstr>
      <vt:lpstr>Критерии оценивания</vt:lpstr>
      <vt:lpstr>ТЕМА УРОКА Водные богатства  нашего края</vt:lpstr>
      <vt:lpstr>ЦЕЛЬ УРОКА:</vt:lpstr>
      <vt:lpstr>Презентация PowerPoint</vt:lpstr>
      <vt:lpstr>П=ОЗ</vt:lpstr>
      <vt:lpstr>Презентация PowerPoint</vt:lpstr>
      <vt:lpstr>Прочитайте текст</vt:lpstr>
      <vt:lpstr>Презентация PowerPoint</vt:lpstr>
      <vt:lpstr>Презентация PowerPoint</vt:lpstr>
      <vt:lpstr>Продолжите предложения </vt:lpstr>
      <vt:lpstr>Итоговая оценка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Berezya</dc:creator>
  <cp:lastModifiedBy>Пользователь Windows</cp:lastModifiedBy>
  <cp:revision>12</cp:revision>
  <dcterms:created xsi:type="dcterms:W3CDTF">2021-11-22T15:30:49Z</dcterms:created>
  <dcterms:modified xsi:type="dcterms:W3CDTF">2021-11-23T10:39:51Z</dcterms:modified>
</cp:coreProperties>
</file>