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я флешка\обл.конкурсметод.проетов\слайд 1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28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я флешка\обл.конкурсметод.проетов\слайд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6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я флешка\обл.конкурсметод.проетов\слайд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95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оя флешка\обл.конкурсметод.проетов\слай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31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я флешка\обл.конкурсметод.проетов\слайд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46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я флешка\обл.конкурсметод.проетов\слайд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55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я флешка\обл.конкурсметод.проетов\слайд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моя флешка\обл.конкурсметод.проетов\слайд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7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моя флешка\обл.конкурсметод.проетов\последний слай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08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92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2022-10-30T08:36:20Z</dcterms:created>
  <dcterms:modified xsi:type="dcterms:W3CDTF">2022-10-30T08:44:16Z</dcterms:modified>
</cp:coreProperties>
</file>