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0.xml" ContentType="application/vnd.ms-office.drawingml.diagramDrawing+xml"/>
  <Override PartName="/ppt/diagrams/drawing11.xml" ContentType="application/vnd.ms-office.drawingml.diagramDrawing+xml"/>
  <Override PartName="/ppt/diagrams/drawing22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66" r:id="rId27"/>
    <p:sldId id="267" r:id="rId28"/>
    <p:sldId id="26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0A9FD-2B68-4DBF-9376-001C5D10E50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5360F8-DD6A-4F3D-8114-47CEE392CE4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Аспекты окружающей среды</a:t>
          </a:r>
          <a:endParaRPr lang="ru-RU" sz="2700" b="1" dirty="0">
            <a:solidFill>
              <a:schemeClr val="tx1"/>
            </a:solidFill>
          </a:endParaRPr>
        </a:p>
      </dgm:t>
    </dgm:pt>
    <dgm:pt modelId="{1BF14A52-6FE3-43ED-B41F-F10CFB776CC9}" type="parTrans" cxnId="{F49BE253-9577-4C4D-862E-BFFA54A05D69}">
      <dgm:prSet/>
      <dgm:spPr/>
      <dgm:t>
        <a:bodyPr/>
        <a:lstStyle/>
        <a:p>
          <a:endParaRPr lang="ru-RU"/>
        </a:p>
      </dgm:t>
    </dgm:pt>
    <dgm:pt modelId="{46078422-8900-48A7-B1C7-98BA9DF50746}" type="sibTrans" cxnId="{F49BE253-9577-4C4D-862E-BFFA54A05D69}">
      <dgm:prSet/>
      <dgm:spPr/>
      <dgm:t>
        <a:bodyPr/>
        <a:lstStyle/>
        <a:p>
          <a:endParaRPr lang="ru-RU"/>
        </a:p>
      </dgm:t>
    </dgm:pt>
    <dgm:pt modelId="{90045504-CC5A-42FC-925F-0EF46BB8630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Социальный аспект</a:t>
          </a:r>
          <a:endParaRPr lang="ru-RU" sz="2700" b="1" dirty="0">
            <a:solidFill>
              <a:schemeClr val="tx1"/>
            </a:solidFill>
          </a:endParaRPr>
        </a:p>
      </dgm:t>
    </dgm:pt>
    <dgm:pt modelId="{957A7CCE-5798-4DC8-9690-324AF9F97577}" type="parTrans" cxnId="{69EA3092-B65A-428F-B4B4-00F8334D94D3}">
      <dgm:prSet/>
      <dgm:spPr/>
      <dgm:t>
        <a:bodyPr/>
        <a:lstStyle/>
        <a:p>
          <a:endParaRPr lang="ru-RU"/>
        </a:p>
      </dgm:t>
    </dgm:pt>
    <dgm:pt modelId="{1E21C225-1ED6-4CFA-AD59-04A12BBA735A}" type="sibTrans" cxnId="{69EA3092-B65A-428F-B4B4-00F8334D94D3}">
      <dgm:prSet/>
      <dgm:spPr/>
      <dgm:t>
        <a:bodyPr/>
        <a:lstStyle/>
        <a:p>
          <a:endParaRPr lang="ru-RU"/>
        </a:p>
      </dgm:t>
    </dgm:pt>
    <dgm:pt modelId="{AE29E71E-F6F3-4EF1-974D-089F27F531E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Предметный мир</a:t>
          </a:r>
          <a:endParaRPr lang="ru-RU" sz="2700" b="1" dirty="0">
            <a:solidFill>
              <a:schemeClr val="tx1"/>
            </a:solidFill>
          </a:endParaRPr>
        </a:p>
      </dgm:t>
    </dgm:pt>
    <dgm:pt modelId="{0CE4C014-CF3C-45CB-93D1-96CE1987849D}" type="parTrans" cxnId="{C71FB6AD-78C2-4D9E-B6ED-7E9435CD9390}">
      <dgm:prSet/>
      <dgm:spPr/>
      <dgm:t>
        <a:bodyPr/>
        <a:lstStyle/>
        <a:p>
          <a:endParaRPr lang="ru-RU"/>
        </a:p>
      </dgm:t>
    </dgm:pt>
    <dgm:pt modelId="{08CE246B-A046-4336-A3E2-AA2C1F06439F}" type="sibTrans" cxnId="{C71FB6AD-78C2-4D9E-B6ED-7E9435CD9390}">
      <dgm:prSet/>
      <dgm:spPr/>
      <dgm:t>
        <a:bodyPr/>
        <a:lstStyle/>
        <a:p>
          <a:endParaRPr lang="ru-RU"/>
        </a:p>
      </dgm:t>
    </dgm:pt>
    <dgm:pt modelId="{8926E447-026F-4615-91B2-608375D0C6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Природный мир</a:t>
          </a:r>
          <a:endParaRPr lang="ru-RU" sz="2700" b="1" dirty="0">
            <a:solidFill>
              <a:schemeClr val="tx1"/>
            </a:solidFill>
          </a:endParaRPr>
        </a:p>
      </dgm:t>
    </dgm:pt>
    <dgm:pt modelId="{008B25AE-0772-4536-B04F-6003374B90EA}" type="parTrans" cxnId="{306CF9EA-DC11-4746-97BC-58C28544748E}">
      <dgm:prSet/>
      <dgm:spPr/>
      <dgm:t>
        <a:bodyPr/>
        <a:lstStyle/>
        <a:p>
          <a:endParaRPr lang="ru-RU"/>
        </a:p>
      </dgm:t>
    </dgm:pt>
    <dgm:pt modelId="{C0CB9EE9-6E1A-4639-B5B2-D7B503C10BD3}" type="sibTrans" cxnId="{306CF9EA-DC11-4746-97BC-58C28544748E}">
      <dgm:prSet/>
      <dgm:spPr/>
      <dgm:t>
        <a:bodyPr/>
        <a:lstStyle/>
        <a:p>
          <a:endParaRPr lang="ru-RU"/>
        </a:p>
      </dgm:t>
    </dgm:pt>
    <dgm:pt modelId="{966D7892-0D1B-4982-8711-AAA57F0E2BA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Архитектурно-пространственная среда</a:t>
          </a:r>
          <a:endParaRPr lang="ru-RU" sz="2700" b="1" dirty="0">
            <a:solidFill>
              <a:schemeClr val="tx1"/>
            </a:solidFill>
          </a:endParaRPr>
        </a:p>
      </dgm:t>
    </dgm:pt>
    <dgm:pt modelId="{72B0619B-37B9-4940-9FBB-E994D465E361}" type="parTrans" cxnId="{5074FBB9-AB4A-499C-B831-6AD38E0A5026}">
      <dgm:prSet/>
      <dgm:spPr/>
      <dgm:t>
        <a:bodyPr/>
        <a:lstStyle/>
        <a:p>
          <a:endParaRPr lang="ru-RU"/>
        </a:p>
      </dgm:t>
    </dgm:pt>
    <dgm:pt modelId="{F650564E-B151-4520-AD70-F6C5CF42AF19}" type="sibTrans" cxnId="{5074FBB9-AB4A-499C-B831-6AD38E0A5026}">
      <dgm:prSet/>
      <dgm:spPr/>
      <dgm:t>
        <a:bodyPr/>
        <a:lstStyle/>
        <a:p>
          <a:endParaRPr lang="ru-RU"/>
        </a:p>
      </dgm:t>
    </dgm:pt>
    <dgm:pt modelId="{DB7E4080-8128-482E-ABC1-4BBC86FAE9F0}" type="pres">
      <dgm:prSet presAssocID="{D1C0A9FD-2B68-4DBF-9376-001C5D10E5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EFD60E-880F-4DED-B134-5740F88E6FC3}" type="pres">
      <dgm:prSet presAssocID="{F85360F8-DD6A-4F3D-8114-47CEE392CE45}" presName="centerShape" presStyleLbl="node0" presStyleIdx="0" presStyleCnt="1" custScaleX="122498" custLinFactNeighborX="-819" custLinFactNeighborY="3330"/>
      <dgm:spPr/>
      <dgm:t>
        <a:bodyPr/>
        <a:lstStyle/>
        <a:p>
          <a:endParaRPr lang="ru-RU"/>
        </a:p>
      </dgm:t>
    </dgm:pt>
    <dgm:pt modelId="{FDE9A044-DD09-4C05-9FFB-47CF5EC733F9}" type="pres">
      <dgm:prSet presAssocID="{957A7CCE-5798-4DC8-9690-324AF9F97577}" presName="parTrans" presStyleLbl="bgSibTrans2D1" presStyleIdx="0" presStyleCnt="4" custAng="11024308" custScaleX="55533" custLinFactNeighborX="40775" custLinFactNeighborY="7921"/>
      <dgm:spPr/>
      <dgm:t>
        <a:bodyPr/>
        <a:lstStyle/>
        <a:p>
          <a:endParaRPr lang="ru-RU"/>
        </a:p>
      </dgm:t>
    </dgm:pt>
    <dgm:pt modelId="{F09EE8EF-36FA-450B-BA00-7B727613E1B0}" type="pres">
      <dgm:prSet presAssocID="{90045504-CC5A-42FC-925F-0EF46BB86308}" presName="node" presStyleLbl="node1" presStyleIdx="0" presStyleCnt="4" custRadScaleRad="97687" custRadScaleInc="9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CC129-FEBA-490C-9B9B-F9B870E164A3}" type="pres">
      <dgm:prSet presAssocID="{0CE4C014-CF3C-45CB-93D1-96CE1987849D}" presName="parTrans" presStyleLbl="bgSibTrans2D1" presStyleIdx="1" presStyleCnt="4" custAng="10654129" custScaleX="80663" custLinFactY="6167" custLinFactNeighborX="11159" custLinFactNeighborY="100000"/>
      <dgm:spPr/>
      <dgm:t>
        <a:bodyPr/>
        <a:lstStyle/>
        <a:p>
          <a:endParaRPr lang="ru-RU"/>
        </a:p>
      </dgm:t>
    </dgm:pt>
    <dgm:pt modelId="{57891305-1CDA-4122-AE0D-D8084B5E611E}" type="pres">
      <dgm:prSet presAssocID="{AE29E71E-F6F3-4EF1-974D-089F27F531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448A6-B947-4D39-A2F6-4E21B7E0965E}" type="pres">
      <dgm:prSet presAssocID="{008B25AE-0772-4536-B04F-6003374B90EA}" presName="parTrans" presStyleLbl="bgSibTrans2D1" presStyleIdx="2" presStyleCnt="4" custAng="10697813" custScaleX="79434" custLinFactY="3791" custLinFactNeighborX="-19768" custLinFactNeighborY="100000"/>
      <dgm:spPr/>
      <dgm:t>
        <a:bodyPr/>
        <a:lstStyle/>
        <a:p>
          <a:endParaRPr lang="ru-RU"/>
        </a:p>
      </dgm:t>
    </dgm:pt>
    <dgm:pt modelId="{CF34AC99-5810-4FCA-879C-FE768A8D7478}" type="pres">
      <dgm:prSet presAssocID="{8926E447-026F-4615-91B2-608375D0C65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0CB31-5792-43E2-A562-BBDA38ECE330}" type="pres">
      <dgm:prSet presAssocID="{72B0619B-37B9-4940-9FBB-E994D465E361}" presName="parTrans" presStyleLbl="bgSibTrans2D1" presStyleIdx="3" presStyleCnt="4" custAng="10655192" custScaleX="50526" custLinFactNeighborX="-51460" custLinFactNeighborY="15361"/>
      <dgm:spPr/>
      <dgm:t>
        <a:bodyPr/>
        <a:lstStyle/>
        <a:p>
          <a:endParaRPr lang="ru-RU"/>
        </a:p>
      </dgm:t>
    </dgm:pt>
    <dgm:pt modelId="{BF34AEF8-3CA9-49D0-AFEA-BFBF7304FE50}" type="pres">
      <dgm:prSet presAssocID="{966D7892-0D1B-4982-8711-AAA57F0E2BA3}" presName="node" presStyleLbl="node1" presStyleIdx="3" presStyleCnt="4" custScaleX="127015" custRadScaleRad="97025" custRadScaleInc="-7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1FB6AD-78C2-4D9E-B6ED-7E9435CD9390}" srcId="{F85360F8-DD6A-4F3D-8114-47CEE392CE45}" destId="{AE29E71E-F6F3-4EF1-974D-089F27F531E8}" srcOrd="1" destOrd="0" parTransId="{0CE4C014-CF3C-45CB-93D1-96CE1987849D}" sibTransId="{08CE246B-A046-4336-A3E2-AA2C1F06439F}"/>
    <dgm:cxn modelId="{2A704109-58BC-41E3-8A98-E8FECD463FD2}" type="presOf" srcId="{8926E447-026F-4615-91B2-608375D0C653}" destId="{CF34AC99-5810-4FCA-879C-FE768A8D7478}" srcOrd="0" destOrd="0" presId="urn:microsoft.com/office/officeart/2005/8/layout/radial4"/>
    <dgm:cxn modelId="{5074FBB9-AB4A-499C-B831-6AD38E0A5026}" srcId="{F85360F8-DD6A-4F3D-8114-47CEE392CE45}" destId="{966D7892-0D1B-4982-8711-AAA57F0E2BA3}" srcOrd="3" destOrd="0" parTransId="{72B0619B-37B9-4940-9FBB-E994D465E361}" sibTransId="{F650564E-B151-4520-AD70-F6C5CF42AF19}"/>
    <dgm:cxn modelId="{F49BE253-9577-4C4D-862E-BFFA54A05D69}" srcId="{D1C0A9FD-2B68-4DBF-9376-001C5D10E50E}" destId="{F85360F8-DD6A-4F3D-8114-47CEE392CE45}" srcOrd="0" destOrd="0" parTransId="{1BF14A52-6FE3-43ED-B41F-F10CFB776CC9}" sibTransId="{46078422-8900-48A7-B1C7-98BA9DF50746}"/>
    <dgm:cxn modelId="{88C33FFE-C0BF-4D40-ADEF-9B036FE63BEB}" type="presOf" srcId="{F85360F8-DD6A-4F3D-8114-47CEE392CE45}" destId="{96EFD60E-880F-4DED-B134-5740F88E6FC3}" srcOrd="0" destOrd="0" presId="urn:microsoft.com/office/officeart/2005/8/layout/radial4"/>
    <dgm:cxn modelId="{306CF9EA-DC11-4746-97BC-58C28544748E}" srcId="{F85360F8-DD6A-4F3D-8114-47CEE392CE45}" destId="{8926E447-026F-4615-91B2-608375D0C653}" srcOrd="2" destOrd="0" parTransId="{008B25AE-0772-4536-B04F-6003374B90EA}" sibTransId="{C0CB9EE9-6E1A-4639-B5B2-D7B503C10BD3}"/>
    <dgm:cxn modelId="{E635E623-BE68-4A09-B28A-6ADDDF960364}" type="presOf" srcId="{72B0619B-37B9-4940-9FBB-E994D465E361}" destId="{E190CB31-5792-43E2-A562-BBDA38ECE330}" srcOrd="0" destOrd="0" presId="urn:microsoft.com/office/officeart/2005/8/layout/radial4"/>
    <dgm:cxn modelId="{1F5877FD-C0B9-4BA1-9E51-9F29F95FDBB1}" type="presOf" srcId="{008B25AE-0772-4536-B04F-6003374B90EA}" destId="{52B448A6-B947-4D39-A2F6-4E21B7E0965E}" srcOrd="0" destOrd="0" presId="urn:microsoft.com/office/officeart/2005/8/layout/radial4"/>
    <dgm:cxn modelId="{69EA3092-B65A-428F-B4B4-00F8334D94D3}" srcId="{F85360F8-DD6A-4F3D-8114-47CEE392CE45}" destId="{90045504-CC5A-42FC-925F-0EF46BB86308}" srcOrd="0" destOrd="0" parTransId="{957A7CCE-5798-4DC8-9690-324AF9F97577}" sibTransId="{1E21C225-1ED6-4CFA-AD59-04A12BBA735A}"/>
    <dgm:cxn modelId="{BA63FD7B-EC3C-4641-9942-10ECD31B9341}" type="presOf" srcId="{D1C0A9FD-2B68-4DBF-9376-001C5D10E50E}" destId="{DB7E4080-8128-482E-ABC1-4BBC86FAE9F0}" srcOrd="0" destOrd="0" presId="urn:microsoft.com/office/officeart/2005/8/layout/radial4"/>
    <dgm:cxn modelId="{A9378226-15FB-4334-B38A-56D8C5EDB7E6}" type="presOf" srcId="{957A7CCE-5798-4DC8-9690-324AF9F97577}" destId="{FDE9A044-DD09-4C05-9FFB-47CF5EC733F9}" srcOrd="0" destOrd="0" presId="urn:microsoft.com/office/officeart/2005/8/layout/radial4"/>
    <dgm:cxn modelId="{ACFA3A78-A82B-4879-A37A-F75356609252}" type="presOf" srcId="{966D7892-0D1B-4982-8711-AAA57F0E2BA3}" destId="{BF34AEF8-3CA9-49D0-AFEA-BFBF7304FE50}" srcOrd="0" destOrd="0" presId="urn:microsoft.com/office/officeart/2005/8/layout/radial4"/>
    <dgm:cxn modelId="{7149D8BF-A2F0-403D-8C7D-F82AA8D85D0B}" type="presOf" srcId="{AE29E71E-F6F3-4EF1-974D-089F27F531E8}" destId="{57891305-1CDA-4122-AE0D-D8084B5E611E}" srcOrd="0" destOrd="0" presId="urn:microsoft.com/office/officeart/2005/8/layout/radial4"/>
    <dgm:cxn modelId="{730DE137-72C0-4912-91B1-25E4DDE98398}" type="presOf" srcId="{0CE4C014-CF3C-45CB-93D1-96CE1987849D}" destId="{55DCC129-FEBA-490C-9B9B-F9B870E164A3}" srcOrd="0" destOrd="0" presId="urn:microsoft.com/office/officeart/2005/8/layout/radial4"/>
    <dgm:cxn modelId="{952FC52B-A944-49DE-A3D6-5A1A41531035}" type="presOf" srcId="{90045504-CC5A-42FC-925F-0EF46BB86308}" destId="{F09EE8EF-36FA-450B-BA00-7B727613E1B0}" srcOrd="0" destOrd="0" presId="urn:microsoft.com/office/officeart/2005/8/layout/radial4"/>
    <dgm:cxn modelId="{F5FF4E01-6BD3-4F98-B1AB-E83A6CCA313E}" type="presParOf" srcId="{DB7E4080-8128-482E-ABC1-4BBC86FAE9F0}" destId="{96EFD60E-880F-4DED-B134-5740F88E6FC3}" srcOrd="0" destOrd="0" presId="urn:microsoft.com/office/officeart/2005/8/layout/radial4"/>
    <dgm:cxn modelId="{C32DF89C-6007-49B4-992F-AE62567184F0}" type="presParOf" srcId="{DB7E4080-8128-482E-ABC1-4BBC86FAE9F0}" destId="{FDE9A044-DD09-4C05-9FFB-47CF5EC733F9}" srcOrd="1" destOrd="0" presId="urn:microsoft.com/office/officeart/2005/8/layout/radial4"/>
    <dgm:cxn modelId="{16B3E6E1-A70A-40A6-A2E8-A2B453403982}" type="presParOf" srcId="{DB7E4080-8128-482E-ABC1-4BBC86FAE9F0}" destId="{F09EE8EF-36FA-450B-BA00-7B727613E1B0}" srcOrd="2" destOrd="0" presId="urn:microsoft.com/office/officeart/2005/8/layout/radial4"/>
    <dgm:cxn modelId="{8DE407AE-E5E5-425E-99D7-CF7613A19229}" type="presParOf" srcId="{DB7E4080-8128-482E-ABC1-4BBC86FAE9F0}" destId="{55DCC129-FEBA-490C-9B9B-F9B870E164A3}" srcOrd="3" destOrd="0" presId="urn:microsoft.com/office/officeart/2005/8/layout/radial4"/>
    <dgm:cxn modelId="{DA9C0568-030B-4C63-966F-A4808E4EEEB4}" type="presParOf" srcId="{DB7E4080-8128-482E-ABC1-4BBC86FAE9F0}" destId="{57891305-1CDA-4122-AE0D-D8084B5E611E}" srcOrd="4" destOrd="0" presId="urn:microsoft.com/office/officeart/2005/8/layout/radial4"/>
    <dgm:cxn modelId="{83B56269-8CE5-4996-987B-4ABA613EC0B5}" type="presParOf" srcId="{DB7E4080-8128-482E-ABC1-4BBC86FAE9F0}" destId="{52B448A6-B947-4D39-A2F6-4E21B7E0965E}" srcOrd="5" destOrd="0" presId="urn:microsoft.com/office/officeart/2005/8/layout/radial4"/>
    <dgm:cxn modelId="{297F8D99-3BB3-4C3A-94CE-2C1A498EF4EA}" type="presParOf" srcId="{DB7E4080-8128-482E-ABC1-4BBC86FAE9F0}" destId="{CF34AC99-5810-4FCA-879C-FE768A8D7478}" srcOrd="6" destOrd="0" presId="urn:microsoft.com/office/officeart/2005/8/layout/radial4"/>
    <dgm:cxn modelId="{018A0FBE-D44A-4753-9703-A9C3B15CF01D}" type="presParOf" srcId="{DB7E4080-8128-482E-ABC1-4BBC86FAE9F0}" destId="{E190CB31-5792-43E2-A562-BBDA38ECE330}" srcOrd="7" destOrd="0" presId="urn:microsoft.com/office/officeart/2005/8/layout/radial4"/>
    <dgm:cxn modelId="{4B013976-C87C-431F-A0B3-8D2016526D92}" type="presParOf" srcId="{DB7E4080-8128-482E-ABC1-4BBC86FAE9F0}" destId="{BF34AEF8-3CA9-49D0-AFEA-BFBF7304FE50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8BE677-D2BD-4FF0-AFA3-9B3DE83EF22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7088879-EDF9-4121-966E-BAFAB50BAFE9}">
      <dgm:prSet custT="1"/>
      <dgm:spPr/>
      <dgm:t>
        <a:bodyPr/>
        <a:lstStyle/>
        <a:p>
          <a:pPr rtl="0"/>
          <a:r>
            <a:rPr lang="ru-RU" sz="3600" b="1" dirty="0" smtClean="0"/>
            <a:t>Игры с правилами</a:t>
          </a:r>
          <a:endParaRPr lang="ru-RU" sz="3600" b="1" dirty="0"/>
        </a:p>
      </dgm:t>
    </dgm:pt>
    <dgm:pt modelId="{7CC42E10-8116-462A-ADB6-9A5CEDE3E46C}" type="parTrans" cxnId="{4696CEE1-7C20-4DCD-86B9-20525D4760C6}">
      <dgm:prSet/>
      <dgm:spPr/>
      <dgm:t>
        <a:bodyPr/>
        <a:lstStyle/>
        <a:p>
          <a:endParaRPr lang="ru-RU"/>
        </a:p>
      </dgm:t>
    </dgm:pt>
    <dgm:pt modelId="{921AE01E-370A-499B-B124-BA810E05F07F}" type="sibTrans" cxnId="{4696CEE1-7C20-4DCD-86B9-20525D4760C6}">
      <dgm:prSet/>
      <dgm:spPr/>
      <dgm:t>
        <a:bodyPr/>
        <a:lstStyle/>
        <a:p>
          <a:endParaRPr lang="ru-RU"/>
        </a:p>
      </dgm:t>
    </dgm:pt>
    <dgm:pt modelId="{7CD9F154-BE25-4480-97F8-4A5954F6AF57}">
      <dgm:prSet/>
      <dgm:spPr/>
      <dgm:t>
        <a:bodyPr/>
        <a:lstStyle/>
        <a:p>
          <a:pPr rtl="0"/>
          <a:r>
            <a:rPr lang="ru-RU" dirty="0" smtClean="0"/>
            <a:t>подвижные;</a:t>
          </a:r>
          <a:endParaRPr lang="ru-RU" dirty="0"/>
        </a:p>
      </dgm:t>
    </dgm:pt>
    <dgm:pt modelId="{F4DBBC44-396E-4EDB-8AD4-17B07C18415A}" type="parTrans" cxnId="{E901604E-5316-42CD-BB93-2DBA02E3AC16}">
      <dgm:prSet/>
      <dgm:spPr/>
      <dgm:t>
        <a:bodyPr/>
        <a:lstStyle/>
        <a:p>
          <a:endParaRPr lang="ru-RU"/>
        </a:p>
      </dgm:t>
    </dgm:pt>
    <dgm:pt modelId="{94942147-6C62-45D2-A16A-51823748411A}" type="sibTrans" cxnId="{E901604E-5316-42CD-BB93-2DBA02E3AC16}">
      <dgm:prSet/>
      <dgm:spPr/>
      <dgm:t>
        <a:bodyPr/>
        <a:lstStyle/>
        <a:p>
          <a:endParaRPr lang="ru-RU"/>
        </a:p>
      </dgm:t>
    </dgm:pt>
    <dgm:pt modelId="{DEC4EB75-E023-46EC-B213-799B8D3673B7}">
      <dgm:prSet/>
      <dgm:spPr/>
      <dgm:t>
        <a:bodyPr/>
        <a:lstStyle/>
        <a:p>
          <a:pPr rtl="0"/>
          <a:r>
            <a:rPr lang="ru-RU" dirty="0" smtClean="0"/>
            <a:t>спортивные;</a:t>
          </a:r>
          <a:endParaRPr lang="ru-RU" dirty="0"/>
        </a:p>
      </dgm:t>
    </dgm:pt>
    <dgm:pt modelId="{DC5CB958-AABC-4CDF-8AEB-7B54B5933E6D}" type="parTrans" cxnId="{4FA1F71B-FA73-495E-87C7-38676BD61E7B}">
      <dgm:prSet/>
      <dgm:spPr/>
      <dgm:t>
        <a:bodyPr/>
        <a:lstStyle/>
        <a:p>
          <a:endParaRPr lang="ru-RU"/>
        </a:p>
      </dgm:t>
    </dgm:pt>
    <dgm:pt modelId="{3CA6F27A-5E52-41D5-8176-8255D9FBE5A6}" type="sibTrans" cxnId="{4FA1F71B-FA73-495E-87C7-38676BD61E7B}">
      <dgm:prSet/>
      <dgm:spPr/>
      <dgm:t>
        <a:bodyPr/>
        <a:lstStyle/>
        <a:p>
          <a:endParaRPr lang="ru-RU"/>
        </a:p>
      </dgm:t>
    </dgm:pt>
    <dgm:pt modelId="{C0013D08-70DD-4A64-A59F-F2855043DDB8}">
      <dgm:prSet/>
      <dgm:spPr/>
      <dgm:t>
        <a:bodyPr/>
        <a:lstStyle/>
        <a:p>
          <a:pPr rtl="0"/>
          <a:r>
            <a:rPr lang="ru-RU" dirty="0" smtClean="0"/>
            <a:t>интеллектуальные;</a:t>
          </a:r>
          <a:endParaRPr lang="ru-RU" dirty="0"/>
        </a:p>
      </dgm:t>
    </dgm:pt>
    <dgm:pt modelId="{00F6C0B7-3579-4A7E-A448-C6EEDEAD9301}" type="parTrans" cxnId="{17C4F008-6AF0-41F0-8D1C-D9FDCDD173F4}">
      <dgm:prSet/>
      <dgm:spPr/>
      <dgm:t>
        <a:bodyPr/>
        <a:lstStyle/>
        <a:p>
          <a:endParaRPr lang="ru-RU"/>
        </a:p>
      </dgm:t>
    </dgm:pt>
    <dgm:pt modelId="{7DF30A69-44FE-436B-812D-0A475D1A11AF}" type="sibTrans" cxnId="{17C4F008-6AF0-41F0-8D1C-D9FDCDD173F4}">
      <dgm:prSet/>
      <dgm:spPr/>
      <dgm:t>
        <a:bodyPr/>
        <a:lstStyle/>
        <a:p>
          <a:endParaRPr lang="ru-RU"/>
        </a:p>
      </dgm:t>
    </dgm:pt>
    <dgm:pt modelId="{1153C1DA-7214-47C9-99BD-D9FF94D89383}">
      <dgm:prSet/>
      <dgm:spPr/>
      <dgm:t>
        <a:bodyPr/>
        <a:lstStyle/>
        <a:p>
          <a:pPr rtl="0"/>
          <a:r>
            <a:rPr lang="ru-RU" dirty="0" smtClean="0"/>
            <a:t>музыкальные;</a:t>
          </a:r>
          <a:endParaRPr lang="ru-RU" dirty="0"/>
        </a:p>
      </dgm:t>
    </dgm:pt>
    <dgm:pt modelId="{7F79904A-1A38-4593-8976-384572BFBA0A}" type="parTrans" cxnId="{1C8D50B4-ABAA-400E-99DE-8510098A1E19}">
      <dgm:prSet/>
      <dgm:spPr/>
      <dgm:t>
        <a:bodyPr/>
        <a:lstStyle/>
        <a:p>
          <a:endParaRPr lang="ru-RU"/>
        </a:p>
      </dgm:t>
    </dgm:pt>
    <dgm:pt modelId="{38A62D8B-BD0C-4D0D-9FB1-6EDE6DA07B50}" type="sibTrans" cxnId="{1C8D50B4-ABAA-400E-99DE-8510098A1E19}">
      <dgm:prSet/>
      <dgm:spPr/>
      <dgm:t>
        <a:bodyPr/>
        <a:lstStyle/>
        <a:p>
          <a:endParaRPr lang="ru-RU"/>
        </a:p>
      </dgm:t>
    </dgm:pt>
    <dgm:pt modelId="{C910FD50-B3F9-4F7F-B037-187A1A89588C}">
      <dgm:prSet/>
      <dgm:spPr/>
      <dgm:t>
        <a:bodyPr/>
        <a:lstStyle/>
        <a:p>
          <a:pPr rtl="0"/>
          <a:r>
            <a:rPr lang="ru-RU" dirty="0" smtClean="0"/>
            <a:t>коррекционные;</a:t>
          </a:r>
          <a:endParaRPr lang="ru-RU" dirty="0"/>
        </a:p>
      </dgm:t>
    </dgm:pt>
    <dgm:pt modelId="{724B1917-4918-4E89-A973-6C8677A01D69}" type="parTrans" cxnId="{61D93A8B-2D1E-4997-A8DF-052E8F3A8DF6}">
      <dgm:prSet/>
      <dgm:spPr/>
      <dgm:t>
        <a:bodyPr/>
        <a:lstStyle/>
        <a:p>
          <a:endParaRPr lang="ru-RU"/>
        </a:p>
      </dgm:t>
    </dgm:pt>
    <dgm:pt modelId="{A8A0D37F-9E91-4449-9171-41FC2545A025}" type="sibTrans" cxnId="{61D93A8B-2D1E-4997-A8DF-052E8F3A8DF6}">
      <dgm:prSet/>
      <dgm:spPr/>
      <dgm:t>
        <a:bodyPr/>
        <a:lstStyle/>
        <a:p>
          <a:endParaRPr lang="ru-RU"/>
        </a:p>
      </dgm:t>
    </dgm:pt>
    <dgm:pt modelId="{5A59E26C-8389-4622-816F-6DDCC8CE1E8F}">
      <dgm:prSet/>
      <dgm:spPr/>
      <dgm:t>
        <a:bodyPr/>
        <a:lstStyle/>
        <a:p>
          <a:pPr rtl="0"/>
          <a:r>
            <a:rPr lang="ru-RU" dirty="0" smtClean="0"/>
            <a:t>шуточные;</a:t>
          </a:r>
          <a:endParaRPr lang="ru-RU" dirty="0"/>
        </a:p>
      </dgm:t>
    </dgm:pt>
    <dgm:pt modelId="{3291D60C-C176-47CE-B4E1-80352537D8F3}" type="parTrans" cxnId="{ACF000AE-F6E4-497A-8DD1-E294F308A36F}">
      <dgm:prSet/>
      <dgm:spPr/>
      <dgm:t>
        <a:bodyPr/>
        <a:lstStyle/>
        <a:p>
          <a:endParaRPr lang="ru-RU"/>
        </a:p>
      </dgm:t>
    </dgm:pt>
    <dgm:pt modelId="{9D701030-DA6E-4147-A680-4C31B4F49A1E}" type="sibTrans" cxnId="{ACF000AE-F6E4-497A-8DD1-E294F308A36F}">
      <dgm:prSet/>
      <dgm:spPr/>
      <dgm:t>
        <a:bodyPr/>
        <a:lstStyle/>
        <a:p>
          <a:endParaRPr lang="ru-RU"/>
        </a:p>
      </dgm:t>
    </dgm:pt>
    <dgm:pt modelId="{E73F589D-9AE5-448F-845B-FD6A7CE3A187}">
      <dgm:prSet/>
      <dgm:spPr/>
      <dgm:t>
        <a:bodyPr/>
        <a:lstStyle/>
        <a:p>
          <a:pPr rtl="0"/>
          <a:r>
            <a:rPr lang="ru-RU" dirty="0" smtClean="0"/>
            <a:t>ритуально-обрядовые;</a:t>
          </a:r>
          <a:endParaRPr lang="ru-RU" dirty="0"/>
        </a:p>
      </dgm:t>
    </dgm:pt>
    <dgm:pt modelId="{C2B640A4-8729-4E78-B954-2954D36B2CC8}" type="parTrans" cxnId="{D432AE2A-4600-4A00-863F-D0AACB1E90F5}">
      <dgm:prSet/>
      <dgm:spPr/>
      <dgm:t>
        <a:bodyPr/>
        <a:lstStyle/>
        <a:p>
          <a:endParaRPr lang="ru-RU"/>
        </a:p>
      </dgm:t>
    </dgm:pt>
    <dgm:pt modelId="{0CF31B09-A8F3-43F7-B15B-E2C0CF4132E7}" type="sibTrans" cxnId="{D432AE2A-4600-4A00-863F-D0AACB1E90F5}">
      <dgm:prSet/>
      <dgm:spPr/>
      <dgm:t>
        <a:bodyPr/>
        <a:lstStyle/>
        <a:p>
          <a:endParaRPr lang="ru-RU"/>
        </a:p>
      </dgm:t>
    </dgm:pt>
    <dgm:pt modelId="{7766A94F-E194-44CD-851A-F591840E7F9D}">
      <dgm:prSet/>
      <dgm:spPr/>
      <dgm:t>
        <a:bodyPr/>
        <a:lstStyle/>
        <a:p>
          <a:pPr rtl="0"/>
          <a:r>
            <a:rPr lang="ru-RU" dirty="0" smtClean="0"/>
            <a:t>народные</a:t>
          </a:r>
          <a:endParaRPr lang="ru-RU" dirty="0"/>
        </a:p>
      </dgm:t>
    </dgm:pt>
    <dgm:pt modelId="{F27D3869-2FB1-4DEB-8A6E-BBFA47369D46}" type="parTrans" cxnId="{00FB1E18-F789-4824-B594-B33DC60E4E72}">
      <dgm:prSet/>
      <dgm:spPr/>
      <dgm:t>
        <a:bodyPr/>
        <a:lstStyle/>
        <a:p>
          <a:endParaRPr lang="ru-RU"/>
        </a:p>
      </dgm:t>
    </dgm:pt>
    <dgm:pt modelId="{3B5480C7-6626-43C9-A969-9DD07FF50C45}" type="sibTrans" cxnId="{00FB1E18-F789-4824-B594-B33DC60E4E72}">
      <dgm:prSet/>
      <dgm:spPr/>
      <dgm:t>
        <a:bodyPr/>
        <a:lstStyle/>
        <a:p>
          <a:endParaRPr lang="ru-RU"/>
        </a:p>
      </dgm:t>
    </dgm:pt>
    <dgm:pt modelId="{FDA3B2A5-2361-4C22-87CE-CEFB2F37BB17}">
      <dgm:prSet/>
      <dgm:spPr/>
      <dgm:t>
        <a:bodyPr/>
        <a:lstStyle/>
        <a:p>
          <a:pPr rtl="0"/>
          <a:endParaRPr lang="ru-RU" dirty="0"/>
        </a:p>
      </dgm:t>
    </dgm:pt>
    <dgm:pt modelId="{14118731-C006-4384-BA62-C276F7CD58C6}" type="parTrans" cxnId="{EE9470D7-4478-4D28-B951-2EFD87765211}">
      <dgm:prSet/>
      <dgm:spPr/>
      <dgm:t>
        <a:bodyPr/>
        <a:lstStyle/>
        <a:p>
          <a:endParaRPr lang="ru-RU"/>
        </a:p>
      </dgm:t>
    </dgm:pt>
    <dgm:pt modelId="{F87E2FAD-C85E-4C98-A1D5-C4505E4BE397}" type="sibTrans" cxnId="{EE9470D7-4478-4D28-B951-2EFD87765211}">
      <dgm:prSet/>
      <dgm:spPr/>
      <dgm:t>
        <a:bodyPr/>
        <a:lstStyle/>
        <a:p>
          <a:endParaRPr lang="ru-RU"/>
        </a:p>
      </dgm:t>
    </dgm:pt>
    <dgm:pt modelId="{E80587BD-A193-490C-8486-330CC7813AD4}" type="pres">
      <dgm:prSet presAssocID="{6B8BE677-D2BD-4FF0-AFA3-9B3DE83EF2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63D218-0705-4C79-8D6A-35372CBEE645}" type="pres">
      <dgm:prSet presAssocID="{F7088879-EDF9-4121-966E-BAFAB50BAFE9}" presName="parentText" presStyleLbl="node1" presStyleIdx="0" presStyleCnt="1" custLinFactNeighborY="-9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0FFFB-D36E-4DF0-A096-B8D086FDCDB6}" type="pres">
      <dgm:prSet presAssocID="{F7088879-EDF9-4121-966E-BAFAB50BAF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1F71B-FA73-495E-87C7-38676BD61E7B}" srcId="{F7088879-EDF9-4121-966E-BAFAB50BAFE9}" destId="{DEC4EB75-E023-46EC-B213-799B8D3673B7}" srcOrd="1" destOrd="0" parTransId="{DC5CB958-AABC-4CDF-8AEB-7B54B5933E6D}" sibTransId="{3CA6F27A-5E52-41D5-8176-8255D9FBE5A6}"/>
    <dgm:cxn modelId="{00FB1E18-F789-4824-B594-B33DC60E4E72}" srcId="{F7088879-EDF9-4121-966E-BAFAB50BAFE9}" destId="{7766A94F-E194-44CD-851A-F591840E7F9D}" srcOrd="7" destOrd="0" parTransId="{F27D3869-2FB1-4DEB-8A6E-BBFA47369D46}" sibTransId="{3B5480C7-6626-43C9-A969-9DD07FF50C45}"/>
    <dgm:cxn modelId="{FDDE3BF5-830B-49CD-ABFA-1C375F4194CA}" type="presOf" srcId="{7CD9F154-BE25-4480-97F8-4A5954F6AF57}" destId="{0C80FFFB-D36E-4DF0-A096-B8D086FDCDB6}" srcOrd="0" destOrd="0" presId="urn:microsoft.com/office/officeart/2005/8/layout/vList2"/>
    <dgm:cxn modelId="{55A48FF4-D423-4854-8E17-EE624D485684}" type="presOf" srcId="{C910FD50-B3F9-4F7F-B037-187A1A89588C}" destId="{0C80FFFB-D36E-4DF0-A096-B8D086FDCDB6}" srcOrd="0" destOrd="4" presId="urn:microsoft.com/office/officeart/2005/8/layout/vList2"/>
    <dgm:cxn modelId="{EE9470D7-4478-4D28-B951-2EFD87765211}" srcId="{7766A94F-E194-44CD-851A-F591840E7F9D}" destId="{FDA3B2A5-2361-4C22-87CE-CEFB2F37BB17}" srcOrd="0" destOrd="0" parTransId="{14118731-C006-4384-BA62-C276F7CD58C6}" sibTransId="{F87E2FAD-C85E-4C98-A1D5-C4505E4BE397}"/>
    <dgm:cxn modelId="{6B93935C-E57D-47AD-BFDA-8AB75F9EA0C8}" type="presOf" srcId="{1153C1DA-7214-47C9-99BD-D9FF94D89383}" destId="{0C80FFFB-D36E-4DF0-A096-B8D086FDCDB6}" srcOrd="0" destOrd="3" presId="urn:microsoft.com/office/officeart/2005/8/layout/vList2"/>
    <dgm:cxn modelId="{1C8D50B4-ABAA-400E-99DE-8510098A1E19}" srcId="{F7088879-EDF9-4121-966E-BAFAB50BAFE9}" destId="{1153C1DA-7214-47C9-99BD-D9FF94D89383}" srcOrd="3" destOrd="0" parTransId="{7F79904A-1A38-4593-8976-384572BFBA0A}" sibTransId="{38A62D8B-BD0C-4D0D-9FB1-6EDE6DA07B50}"/>
    <dgm:cxn modelId="{17C4F008-6AF0-41F0-8D1C-D9FDCDD173F4}" srcId="{F7088879-EDF9-4121-966E-BAFAB50BAFE9}" destId="{C0013D08-70DD-4A64-A59F-F2855043DDB8}" srcOrd="2" destOrd="0" parTransId="{00F6C0B7-3579-4A7E-A448-C6EEDEAD9301}" sibTransId="{7DF30A69-44FE-436B-812D-0A475D1A11AF}"/>
    <dgm:cxn modelId="{ACF000AE-F6E4-497A-8DD1-E294F308A36F}" srcId="{F7088879-EDF9-4121-966E-BAFAB50BAFE9}" destId="{5A59E26C-8389-4622-816F-6DDCC8CE1E8F}" srcOrd="5" destOrd="0" parTransId="{3291D60C-C176-47CE-B4E1-80352537D8F3}" sibTransId="{9D701030-DA6E-4147-A680-4C31B4F49A1E}"/>
    <dgm:cxn modelId="{61D93A8B-2D1E-4997-A8DF-052E8F3A8DF6}" srcId="{F7088879-EDF9-4121-966E-BAFAB50BAFE9}" destId="{C910FD50-B3F9-4F7F-B037-187A1A89588C}" srcOrd="4" destOrd="0" parTransId="{724B1917-4918-4E89-A973-6C8677A01D69}" sibTransId="{A8A0D37F-9E91-4449-9171-41FC2545A025}"/>
    <dgm:cxn modelId="{C0085C72-A5EF-4D85-B7B0-43A34878044F}" type="presOf" srcId="{5A59E26C-8389-4622-816F-6DDCC8CE1E8F}" destId="{0C80FFFB-D36E-4DF0-A096-B8D086FDCDB6}" srcOrd="0" destOrd="5" presId="urn:microsoft.com/office/officeart/2005/8/layout/vList2"/>
    <dgm:cxn modelId="{4C0E1152-4478-49A3-A9F2-F5444E72BB33}" type="presOf" srcId="{7766A94F-E194-44CD-851A-F591840E7F9D}" destId="{0C80FFFB-D36E-4DF0-A096-B8D086FDCDB6}" srcOrd="0" destOrd="7" presId="urn:microsoft.com/office/officeart/2005/8/layout/vList2"/>
    <dgm:cxn modelId="{4696CEE1-7C20-4DCD-86B9-20525D4760C6}" srcId="{6B8BE677-D2BD-4FF0-AFA3-9B3DE83EF22D}" destId="{F7088879-EDF9-4121-966E-BAFAB50BAFE9}" srcOrd="0" destOrd="0" parTransId="{7CC42E10-8116-462A-ADB6-9A5CEDE3E46C}" sibTransId="{921AE01E-370A-499B-B124-BA810E05F07F}"/>
    <dgm:cxn modelId="{C97ECD52-2EE2-4A43-AC2E-EC1D01D6E116}" type="presOf" srcId="{6B8BE677-D2BD-4FF0-AFA3-9B3DE83EF22D}" destId="{E80587BD-A193-490C-8486-330CC7813AD4}" srcOrd="0" destOrd="0" presId="urn:microsoft.com/office/officeart/2005/8/layout/vList2"/>
    <dgm:cxn modelId="{54D9B8A3-E1EE-44A0-9B0A-1C9977A13DDF}" type="presOf" srcId="{F7088879-EDF9-4121-966E-BAFAB50BAFE9}" destId="{6663D218-0705-4C79-8D6A-35372CBEE645}" srcOrd="0" destOrd="0" presId="urn:microsoft.com/office/officeart/2005/8/layout/vList2"/>
    <dgm:cxn modelId="{F28BC6ED-3CAB-447C-94F2-DD2E5357656F}" type="presOf" srcId="{FDA3B2A5-2361-4C22-87CE-CEFB2F37BB17}" destId="{0C80FFFB-D36E-4DF0-A096-B8D086FDCDB6}" srcOrd="0" destOrd="8" presId="urn:microsoft.com/office/officeart/2005/8/layout/vList2"/>
    <dgm:cxn modelId="{645C4FA3-F364-4993-8C87-258ACFA1BBBC}" type="presOf" srcId="{E73F589D-9AE5-448F-845B-FD6A7CE3A187}" destId="{0C80FFFB-D36E-4DF0-A096-B8D086FDCDB6}" srcOrd="0" destOrd="6" presId="urn:microsoft.com/office/officeart/2005/8/layout/vList2"/>
    <dgm:cxn modelId="{2C704438-0894-4762-B35E-8E6A52A752A4}" type="presOf" srcId="{C0013D08-70DD-4A64-A59F-F2855043DDB8}" destId="{0C80FFFB-D36E-4DF0-A096-B8D086FDCDB6}" srcOrd="0" destOrd="2" presId="urn:microsoft.com/office/officeart/2005/8/layout/vList2"/>
    <dgm:cxn modelId="{E901604E-5316-42CD-BB93-2DBA02E3AC16}" srcId="{F7088879-EDF9-4121-966E-BAFAB50BAFE9}" destId="{7CD9F154-BE25-4480-97F8-4A5954F6AF57}" srcOrd="0" destOrd="0" parTransId="{F4DBBC44-396E-4EDB-8AD4-17B07C18415A}" sibTransId="{94942147-6C62-45D2-A16A-51823748411A}"/>
    <dgm:cxn modelId="{817AA716-5A45-413C-A567-5FEEA5D5B3FF}" type="presOf" srcId="{DEC4EB75-E023-46EC-B213-799B8D3673B7}" destId="{0C80FFFB-D36E-4DF0-A096-B8D086FDCDB6}" srcOrd="0" destOrd="1" presId="urn:microsoft.com/office/officeart/2005/8/layout/vList2"/>
    <dgm:cxn modelId="{D432AE2A-4600-4A00-863F-D0AACB1E90F5}" srcId="{F7088879-EDF9-4121-966E-BAFAB50BAFE9}" destId="{E73F589D-9AE5-448F-845B-FD6A7CE3A187}" srcOrd="6" destOrd="0" parTransId="{C2B640A4-8729-4E78-B954-2954D36B2CC8}" sibTransId="{0CF31B09-A8F3-43F7-B15B-E2C0CF4132E7}"/>
    <dgm:cxn modelId="{647E0818-5731-418F-A66C-8FCE826D2C82}" type="presParOf" srcId="{E80587BD-A193-490C-8486-330CC7813AD4}" destId="{6663D218-0705-4C79-8D6A-35372CBEE645}" srcOrd="0" destOrd="0" presId="urn:microsoft.com/office/officeart/2005/8/layout/vList2"/>
    <dgm:cxn modelId="{8751CCA6-8328-4B5C-8240-AB1C407C35B7}" type="presParOf" srcId="{E80587BD-A193-490C-8486-330CC7813AD4}" destId="{0C80FFFB-D36E-4DF0-A096-B8D086FDCDB6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6126EC-0864-4E66-8685-E0C8DCB040C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22B38AE-1A76-492E-92A8-5B63D13BDFCE}">
      <dgm:prSet custT="1"/>
      <dgm:spPr/>
      <dgm:t>
        <a:bodyPr/>
        <a:lstStyle/>
        <a:p>
          <a:pPr rtl="0"/>
          <a:r>
            <a:rPr lang="ru-RU" sz="3600" b="1" i="0" dirty="0" smtClean="0"/>
            <a:t>Социализация, развитие общения, нравственное воспитание</a:t>
          </a:r>
          <a:endParaRPr lang="ru-RU" sz="3600" b="1" i="0" dirty="0"/>
        </a:p>
      </dgm:t>
    </dgm:pt>
    <dgm:pt modelId="{44C62848-7D6D-4F83-8F22-B9B1DBAAB025}" type="parTrans" cxnId="{B052D2C3-DCC6-4A59-9699-29AF0104EC10}">
      <dgm:prSet/>
      <dgm:spPr/>
      <dgm:t>
        <a:bodyPr/>
        <a:lstStyle/>
        <a:p>
          <a:endParaRPr lang="ru-RU"/>
        </a:p>
      </dgm:t>
    </dgm:pt>
    <dgm:pt modelId="{796E695C-31A1-4696-9993-9D68013C60D2}" type="sibTrans" cxnId="{B052D2C3-DCC6-4A59-9699-29AF0104EC10}">
      <dgm:prSet/>
      <dgm:spPr/>
      <dgm:t>
        <a:bodyPr/>
        <a:lstStyle/>
        <a:p>
          <a:endParaRPr lang="ru-RU"/>
        </a:p>
      </dgm:t>
    </dgm:pt>
    <dgm:pt modelId="{48616F20-8701-47E0-B5BA-1BF99757097D}">
      <dgm:prSet/>
      <dgm:spPr/>
      <dgm:t>
        <a:bodyPr/>
        <a:lstStyle/>
        <a:p>
          <a:pPr rtl="0"/>
          <a:r>
            <a:rPr lang="ru-RU" dirty="0" smtClean="0"/>
            <a:t>беседы и разговоры с детьми по их интересам;</a:t>
          </a:r>
          <a:endParaRPr lang="ru-RU" dirty="0"/>
        </a:p>
      </dgm:t>
    </dgm:pt>
    <dgm:pt modelId="{A89A8D4E-D45B-4C4C-ADD1-C7CE0583A689}" type="parTrans" cxnId="{E7CD8561-B671-4B91-9D91-F8B28CCE189A}">
      <dgm:prSet/>
      <dgm:spPr/>
      <dgm:t>
        <a:bodyPr/>
        <a:lstStyle/>
        <a:p>
          <a:endParaRPr lang="ru-RU"/>
        </a:p>
      </dgm:t>
    </dgm:pt>
    <dgm:pt modelId="{DF25B766-79AD-4397-ACE3-43474CE99B32}" type="sibTrans" cxnId="{E7CD8561-B671-4B91-9D91-F8B28CCE189A}">
      <dgm:prSet/>
      <dgm:spPr/>
      <dgm:t>
        <a:bodyPr/>
        <a:lstStyle/>
        <a:p>
          <a:endParaRPr lang="ru-RU"/>
        </a:p>
      </dgm:t>
    </dgm:pt>
    <dgm:pt modelId="{9B35DFF6-B90A-4182-B695-18C2367213FF}">
      <dgm:prSet/>
      <dgm:spPr/>
      <dgm:t>
        <a:bodyPr/>
        <a:lstStyle/>
        <a:p>
          <a:pPr rtl="0"/>
          <a:r>
            <a:rPr lang="ru-RU" dirty="0" smtClean="0"/>
            <a:t>ситуативный разговор;</a:t>
          </a:r>
          <a:endParaRPr lang="ru-RU" dirty="0"/>
        </a:p>
      </dgm:t>
    </dgm:pt>
    <dgm:pt modelId="{C155EF4E-C054-463B-A595-C30552495441}" type="parTrans" cxnId="{355CD4B4-6D82-4D42-9205-058EB5A7AFA0}">
      <dgm:prSet/>
      <dgm:spPr/>
      <dgm:t>
        <a:bodyPr/>
        <a:lstStyle/>
        <a:p>
          <a:endParaRPr lang="ru-RU"/>
        </a:p>
      </dgm:t>
    </dgm:pt>
    <dgm:pt modelId="{625F1045-A9D2-44E5-9F4B-27D9A28F370D}" type="sibTrans" cxnId="{355CD4B4-6D82-4D42-9205-058EB5A7AFA0}">
      <dgm:prSet/>
      <dgm:spPr/>
      <dgm:t>
        <a:bodyPr/>
        <a:lstStyle/>
        <a:p>
          <a:endParaRPr lang="ru-RU"/>
        </a:p>
      </dgm:t>
    </dgm:pt>
    <dgm:pt modelId="{08528713-04D4-4875-A34E-B660647DA336}">
      <dgm:prSet/>
      <dgm:spPr/>
      <dgm:t>
        <a:bodyPr/>
        <a:lstStyle/>
        <a:p>
          <a:pPr rtl="0"/>
          <a:r>
            <a:rPr lang="ru-RU" dirty="0" smtClean="0"/>
            <a:t>информирование;</a:t>
          </a:r>
          <a:endParaRPr lang="ru-RU" dirty="0"/>
        </a:p>
      </dgm:t>
    </dgm:pt>
    <dgm:pt modelId="{EB3863E6-9066-40E6-86D3-7E16BB63A877}" type="parTrans" cxnId="{A41CD2C7-5A9A-4BB6-A3CC-0EEEAECB2B26}">
      <dgm:prSet/>
      <dgm:spPr/>
      <dgm:t>
        <a:bodyPr/>
        <a:lstStyle/>
        <a:p>
          <a:endParaRPr lang="ru-RU"/>
        </a:p>
      </dgm:t>
    </dgm:pt>
    <dgm:pt modelId="{E0D4F883-922E-4289-ADB8-E189F0236795}" type="sibTrans" cxnId="{A41CD2C7-5A9A-4BB6-A3CC-0EEEAECB2B26}">
      <dgm:prSet/>
      <dgm:spPr/>
      <dgm:t>
        <a:bodyPr/>
        <a:lstStyle/>
        <a:p>
          <a:endParaRPr lang="ru-RU"/>
        </a:p>
      </dgm:t>
    </dgm:pt>
    <dgm:pt modelId="{C66E1BCE-EBD7-4B77-8B57-2B7A9D572DD0}">
      <dgm:prSet/>
      <dgm:spPr/>
      <dgm:t>
        <a:bodyPr/>
        <a:lstStyle/>
        <a:p>
          <a:pPr rtl="0"/>
          <a:r>
            <a:rPr lang="ru-RU" dirty="0" smtClean="0"/>
            <a:t>диалоги;</a:t>
          </a:r>
          <a:endParaRPr lang="ru-RU" dirty="0"/>
        </a:p>
      </dgm:t>
    </dgm:pt>
    <dgm:pt modelId="{0AF4E8BC-0EE3-4924-937B-E23B60FA9297}" type="parTrans" cxnId="{44F80CB8-3AF2-446F-9055-2C120D602A5E}">
      <dgm:prSet/>
      <dgm:spPr/>
      <dgm:t>
        <a:bodyPr/>
        <a:lstStyle/>
        <a:p>
          <a:endParaRPr lang="ru-RU"/>
        </a:p>
      </dgm:t>
    </dgm:pt>
    <dgm:pt modelId="{26DD024B-09D4-4613-AF7F-7D6B3A159C60}" type="sibTrans" cxnId="{44F80CB8-3AF2-446F-9055-2C120D602A5E}">
      <dgm:prSet/>
      <dgm:spPr/>
      <dgm:t>
        <a:bodyPr/>
        <a:lstStyle/>
        <a:p>
          <a:endParaRPr lang="ru-RU"/>
        </a:p>
      </dgm:t>
    </dgm:pt>
    <dgm:pt modelId="{6FB44408-8D7E-4A1D-A424-F50C6CB2A38C}">
      <dgm:prSet/>
      <dgm:spPr/>
      <dgm:t>
        <a:bodyPr/>
        <a:lstStyle/>
        <a:p>
          <a:pPr rtl="0"/>
          <a:r>
            <a:rPr lang="ru-RU" dirty="0" smtClean="0"/>
            <a:t>различные виды деятельности;</a:t>
          </a:r>
          <a:endParaRPr lang="ru-RU" dirty="0"/>
        </a:p>
      </dgm:t>
    </dgm:pt>
    <dgm:pt modelId="{54F20360-7F61-4F89-B7A5-6B948C00A2A9}" type="parTrans" cxnId="{79FF51B5-C589-44B0-B553-11C7D5505CF9}">
      <dgm:prSet/>
      <dgm:spPr/>
      <dgm:t>
        <a:bodyPr/>
        <a:lstStyle/>
        <a:p>
          <a:endParaRPr lang="ru-RU"/>
        </a:p>
      </dgm:t>
    </dgm:pt>
    <dgm:pt modelId="{BA1162FE-10A9-4A0C-8B64-D53C880FCC08}" type="sibTrans" cxnId="{79FF51B5-C589-44B0-B553-11C7D5505CF9}">
      <dgm:prSet/>
      <dgm:spPr/>
      <dgm:t>
        <a:bodyPr/>
        <a:lstStyle/>
        <a:p>
          <a:endParaRPr lang="ru-RU"/>
        </a:p>
      </dgm:t>
    </dgm:pt>
    <dgm:pt modelId="{2D935AC0-83FF-43CA-9FAF-5C63309571B7}">
      <dgm:prSet/>
      <dgm:spPr/>
      <dgm:t>
        <a:bodyPr/>
        <a:lstStyle/>
        <a:p>
          <a:pPr rtl="0"/>
          <a:r>
            <a:rPr lang="ru-RU" dirty="0" smtClean="0"/>
            <a:t>свободное общение воспитателя с детьми</a:t>
          </a:r>
          <a:endParaRPr lang="ru-RU" dirty="0"/>
        </a:p>
      </dgm:t>
    </dgm:pt>
    <dgm:pt modelId="{318879C9-61E4-46CD-8A3C-94B396079C49}" type="parTrans" cxnId="{24FE3734-29FB-40AD-B864-24D2956002D3}">
      <dgm:prSet/>
      <dgm:spPr/>
      <dgm:t>
        <a:bodyPr/>
        <a:lstStyle/>
        <a:p>
          <a:endParaRPr lang="ru-RU"/>
        </a:p>
      </dgm:t>
    </dgm:pt>
    <dgm:pt modelId="{584A947A-AF8A-4ED0-8017-9BAC366ACCB3}" type="sibTrans" cxnId="{24FE3734-29FB-40AD-B864-24D2956002D3}">
      <dgm:prSet/>
      <dgm:spPr/>
      <dgm:t>
        <a:bodyPr/>
        <a:lstStyle/>
        <a:p>
          <a:endParaRPr lang="ru-RU"/>
        </a:p>
      </dgm:t>
    </dgm:pt>
    <dgm:pt modelId="{CB95AEBE-E156-4457-9A3D-16D223A7CF42}" type="pres">
      <dgm:prSet presAssocID="{E06126EC-0864-4E66-8685-E0C8DCB04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D7807-A338-4123-BA16-2E96117D5448}" type="pres">
      <dgm:prSet presAssocID="{922B38AE-1A76-492E-92A8-5B63D13BDFCE}" presName="parentText" presStyleLbl="node1" presStyleIdx="0" presStyleCnt="1" custLinFactNeighborY="-52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07A49-FF6F-402C-A409-6DDFFC78F1D8}" type="pres">
      <dgm:prSet presAssocID="{922B38AE-1A76-492E-92A8-5B63D13BDFC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254A9C-04CD-43CE-B31A-A395BF703A1D}" type="presOf" srcId="{9B35DFF6-B90A-4182-B695-18C2367213FF}" destId="{16E07A49-FF6F-402C-A409-6DDFFC78F1D8}" srcOrd="0" destOrd="1" presId="urn:microsoft.com/office/officeart/2005/8/layout/vList2"/>
    <dgm:cxn modelId="{24FE3734-29FB-40AD-B864-24D2956002D3}" srcId="{922B38AE-1A76-492E-92A8-5B63D13BDFCE}" destId="{2D935AC0-83FF-43CA-9FAF-5C63309571B7}" srcOrd="5" destOrd="0" parTransId="{318879C9-61E4-46CD-8A3C-94B396079C49}" sibTransId="{584A947A-AF8A-4ED0-8017-9BAC366ACCB3}"/>
    <dgm:cxn modelId="{06F0A6DA-15E7-4A13-BEE6-76D8524D7560}" type="presOf" srcId="{48616F20-8701-47E0-B5BA-1BF99757097D}" destId="{16E07A49-FF6F-402C-A409-6DDFFC78F1D8}" srcOrd="0" destOrd="0" presId="urn:microsoft.com/office/officeart/2005/8/layout/vList2"/>
    <dgm:cxn modelId="{B1A16563-63B7-42EE-A291-D5E3C101D498}" type="presOf" srcId="{922B38AE-1A76-492E-92A8-5B63D13BDFCE}" destId="{9CED7807-A338-4123-BA16-2E96117D5448}" srcOrd="0" destOrd="0" presId="urn:microsoft.com/office/officeart/2005/8/layout/vList2"/>
    <dgm:cxn modelId="{79FF51B5-C589-44B0-B553-11C7D5505CF9}" srcId="{922B38AE-1A76-492E-92A8-5B63D13BDFCE}" destId="{6FB44408-8D7E-4A1D-A424-F50C6CB2A38C}" srcOrd="4" destOrd="0" parTransId="{54F20360-7F61-4F89-B7A5-6B948C00A2A9}" sibTransId="{BA1162FE-10A9-4A0C-8B64-D53C880FCC08}"/>
    <dgm:cxn modelId="{C5C2887C-AEA9-4643-8C21-931A6DA62CD1}" type="presOf" srcId="{C66E1BCE-EBD7-4B77-8B57-2B7A9D572DD0}" destId="{16E07A49-FF6F-402C-A409-6DDFFC78F1D8}" srcOrd="0" destOrd="3" presId="urn:microsoft.com/office/officeart/2005/8/layout/vList2"/>
    <dgm:cxn modelId="{714B16F0-820A-4D54-9408-B0A56D21F6C2}" type="presOf" srcId="{2D935AC0-83FF-43CA-9FAF-5C63309571B7}" destId="{16E07A49-FF6F-402C-A409-6DDFFC78F1D8}" srcOrd="0" destOrd="5" presId="urn:microsoft.com/office/officeart/2005/8/layout/vList2"/>
    <dgm:cxn modelId="{2F280F82-82D6-45F9-8397-AD020C65CA54}" type="presOf" srcId="{08528713-04D4-4875-A34E-B660647DA336}" destId="{16E07A49-FF6F-402C-A409-6DDFFC78F1D8}" srcOrd="0" destOrd="2" presId="urn:microsoft.com/office/officeart/2005/8/layout/vList2"/>
    <dgm:cxn modelId="{44F80CB8-3AF2-446F-9055-2C120D602A5E}" srcId="{922B38AE-1A76-492E-92A8-5B63D13BDFCE}" destId="{C66E1BCE-EBD7-4B77-8B57-2B7A9D572DD0}" srcOrd="3" destOrd="0" parTransId="{0AF4E8BC-0EE3-4924-937B-E23B60FA9297}" sibTransId="{26DD024B-09D4-4613-AF7F-7D6B3A159C60}"/>
    <dgm:cxn modelId="{A41CD2C7-5A9A-4BB6-A3CC-0EEEAECB2B26}" srcId="{922B38AE-1A76-492E-92A8-5B63D13BDFCE}" destId="{08528713-04D4-4875-A34E-B660647DA336}" srcOrd="2" destOrd="0" parTransId="{EB3863E6-9066-40E6-86D3-7E16BB63A877}" sibTransId="{E0D4F883-922E-4289-ADB8-E189F0236795}"/>
    <dgm:cxn modelId="{A2E9D776-ADF1-4833-A6B8-02A4D32E8EAD}" type="presOf" srcId="{E06126EC-0864-4E66-8685-E0C8DCB040C7}" destId="{CB95AEBE-E156-4457-9A3D-16D223A7CF42}" srcOrd="0" destOrd="0" presId="urn:microsoft.com/office/officeart/2005/8/layout/vList2"/>
    <dgm:cxn modelId="{B052D2C3-DCC6-4A59-9699-29AF0104EC10}" srcId="{E06126EC-0864-4E66-8685-E0C8DCB040C7}" destId="{922B38AE-1A76-492E-92A8-5B63D13BDFCE}" srcOrd="0" destOrd="0" parTransId="{44C62848-7D6D-4F83-8F22-B9B1DBAAB025}" sibTransId="{796E695C-31A1-4696-9993-9D68013C60D2}"/>
    <dgm:cxn modelId="{355CD4B4-6D82-4D42-9205-058EB5A7AFA0}" srcId="{922B38AE-1A76-492E-92A8-5B63D13BDFCE}" destId="{9B35DFF6-B90A-4182-B695-18C2367213FF}" srcOrd="1" destOrd="0" parTransId="{C155EF4E-C054-463B-A595-C30552495441}" sibTransId="{625F1045-A9D2-44E5-9F4B-27D9A28F370D}"/>
    <dgm:cxn modelId="{271F3A90-9000-4DE8-9AE1-B5F3734795B4}" type="presOf" srcId="{6FB44408-8D7E-4A1D-A424-F50C6CB2A38C}" destId="{16E07A49-FF6F-402C-A409-6DDFFC78F1D8}" srcOrd="0" destOrd="4" presId="urn:microsoft.com/office/officeart/2005/8/layout/vList2"/>
    <dgm:cxn modelId="{E7CD8561-B671-4B91-9D91-F8B28CCE189A}" srcId="{922B38AE-1A76-492E-92A8-5B63D13BDFCE}" destId="{48616F20-8701-47E0-B5BA-1BF99757097D}" srcOrd="0" destOrd="0" parTransId="{A89A8D4E-D45B-4C4C-ADD1-C7CE0583A689}" sibTransId="{DF25B766-79AD-4397-ACE3-43474CE99B32}"/>
    <dgm:cxn modelId="{860292FD-8D17-4EE9-97B4-A2D3EABC2CEC}" type="presParOf" srcId="{CB95AEBE-E156-4457-9A3D-16D223A7CF42}" destId="{9CED7807-A338-4123-BA16-2E96117D5448}" srcOrd="0" destOrd="0" presId="urn:microsoft.com/office/officeart/2005/8/layout/vList2"/>
    <dgm:cxn modelId="{2C3E552F-B810-48FE-AE3F-0F5C19987433}" type="presParOf" srcId="{CB95AEBE-E156-4457-9A3D-16D223A7CF42}" destId="{16E07A49-FF6F-402C-A409-6DDFFC78F1D8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46CB894-9F49-4FE1-8249-DEB9D86E8B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DD20A25-827D-4CF9-A077-D3B1AAFD3D13}">
      <dgm:prSet/>
      <dgm:spPr/>
      <dgm:t>
        <a:bodyPr/>
        <a:lstStyle/>
        <a:p>
          <a:pPr rtl="0"/>
          <a:r>
            <a:rPr lang="ru-RU" dirty="0" smtClean="0"/>
            <a:t>культурно-гигиенические навыки;</a:t>
          </a:r>
          <a:endParaRPr lang="ru-RU" dirty="0"/>
        </a:p>
      </dgm:t>
    </dgm:pt>
    <dgm:pt modelId="{75E613C4-559A-40D1-9341-40A97C9141E1}" type="parTrans" cxnId="{01220149-8183-44E8-BC70-0343962BA13E}">
      <dgm:prSet/>
      <dgm:spPr/>
      <dgm:t>
        <a:bodyPr/>
        <a:lstStyle/>
        <a:p>
          <a:endParaRPr lang="ru-RU"/>
        </a:p>
      </dgm:t>
    </dgm:pt>
    <dgm:pt modelId="{88021633-03C1-4E76-A2D7-56001F6D0378}" type="sibTrans" cxnId="{01220149-8183-44E8-BC70-0343962BA13E}">
      <dgm:prSet/>
      <dgm:spPr/>
      <dgm:t>
        <a:bodyPr/>
        <a:lstStyle/>
        <a:p>
          <a:endParaRPr lang="ru-RU"/>
        </a:p>
      </dgm:t>
    </dgm:pt>
    <dgm:pt modelId="{B8C0EF34-0397-4E5F-9758-CB227DF8B2D8}">
      <dgm:prSet/>
      <dgm:spPr/>
      <dgm:t>
        <a:bodyPr/>
        <a:lstStyle/>
        <a:p>
          <a:pPr rtl="0"/>
          <a:r>
            <a:rPr lang="ru-RU" dirty="0" smtClean="0"/>
            <a:t>самообслуживание;</a:t>
          </a:r>
          <a:endParaRPr lang="ru-RU" dirty="0"/>
        </a:p>
      </dgm:t>
    </dgm:pt>
    <dgm:pt modelId="{E8D8371A-09F5-4AE2-8B4F-91ADA36C444A}" type="parTrans" cxnId="{D2B9713B-F9C7-4C4B-BAAC-AB5FCBB7BCFB}">
      <dgm:prSet/>
      <dgm:spPr/>
      <dgm:t>
        <a:bodyPr/>
        <a:lstStyle/>
        <a:p>
          <a:endParaRPr lang="ru-RU"/>
        </a:p>
      </dgm:t>
    </dgm:pt>
    <dgm:pt modelId="{B4C78E01-FDA2-409F-A0DB-E4CBEF90D6FF}" type="sibTrans" cxnId="{D2B9713B-F9C7-4C4B-BAAC-AB5FCBB7BCFB}">
      <dgm:prSet/>
      <dgm:spPr/>
      <dgm:t>
        <a:bodyPr/>
        <a:lstStyle/>
        <a:p>
          <a:endParaRPr lang="ru-RU"/>
        </a:p>
      </dgm:t>
    </dgm:pt>
    <dgm:pt modelId="{CADE51B5-E041-4777-A450-7FF2A7BEC096}">
      <dgm:prSet/>
      <dgm:spPr/>
      <dgm:t>
        <a:bodyPr/>
        <a:lstStyle/>
        <a:p>
          <a:pPr rtl="0"/>
          <a:r>
            <a:rPr lang="ru-RU" dirty="0" smtClean="0"/>
            <a:t>труд в природе;</a:t>
          </a:r>
          <a:endParaRPr lang="ru-RU" dirty="0"/>
        </a:p>
      </dgm:t>
    </dgm:pt>
    <dgm:pt modelId="{07A60B1C-9E39-48CB-96B4-4F7B181E9682}" type="parTrans" cxnId="{CC0A3535-EBEB-4565-B147-97DCAC592D5A}">
      <dgm:prSet/>
      <dgm:spPr/>
      <dgm:t>
        <a:bodyPr/>
        <a:lstStyle/>
        <a:p>
          <a:endParaRPr lang="ru-RU"/>
        </a:p>
      </dgm:t>
    </dgm:pt>
    <dgm:pt modelId="{8CBC5023-162D-484D-94F7-8B86592E472F}" type="sibTrans" cxnId="{CC0A3535-EBEB-4565-B147-97DCAC592D5A}">
      <dgm:prSet/>
      <dgm:spPr/>
      <dgm:t>
        <a:bodyPr/>
        <a:lstStyle/>
        <a:p>
          <a:endParaRPr lang="ru-RU"/>
        </a:p>
      </dgm:t>
    </dgm:pt>
    <dgm:pt modelId="{1AAC2846-36A8-4DF4-8A1D-C86727CDD582}">
      <dgm:prSet/>
      <dgm:spPr/>
      <dgm:t>
        <a:bodyPr/>
        <a:lstStyle/>
        <a:p>
          <a:pPr rtl="0"/>
          <a:r>
            <a:rPr lang="ru-RU" dirty="0" smtClean="0"/>
            <a:t>общественно-полезный труд;</a:t>
          </a:r>
          <a:endParaRPr lang="ru-RU" dirty="0"/>
        </a:p>
      </dgm:t>
    </dgm:pt>
    <dgm:pt modelId="{5446C7B8-A5D5-474F-9B2E-A373AA549B9E}" type="parTrans" cxnId="{1D0AA0A7-935C-4A81-9514-FE6A54C21707}">
      <dgm:prSet/>
      <dgm:spPr/>
      <dgm:t>
        <a:bodyPr/>
        <a:lstStyle/>
        <a:p>
          <a:endParaRPr lang="ru-RU"/>
        </a:p>
      </dgm:t>
    </dgm:pt>
    <dgm:pt modelId="{DC3999FB-9956-44AE-8E0A-0F3EFCC85A9E}" type="sibTrans" cxnId="{1D0AA0A7-935C-4A81-9514-FE6A54C21707}">
      <dgm:prSet/>
      <dgm:spPr/>
      <dgm:t>
        <a:bodyPr/>
        <a:lstStyle/>
        <a:p>
          <a:endParaRPr lang="ru-RU"/>
        </a:p>
      </dgm:t>
    </dgm:pt>
    <dgm:pt modelId="{A9CF7646-FADA-462F-9F31-7561A0D1FFBF}">
      <dgm:prSet/>
      <dgm:spPr/>
      <dgm:t>
        <a:bodyPr/>
        <a:lstStyle/>
        <a:p>
          <a:pPr rtl="0"/>
          <a:r>
            <a:rPr lang="ru-RU" dirty="0" smtClean="0"/>
            <a:t>уважение к труду взрослых</a:t>
          </a:r>
          <a:endParaRPr lang="ru-RU" dirty="0"/>
        </a:p>
      </dgm:t>
    </dgm:pt>
    <dgm:pt modelId="{0D673959-8CDB-4CC6-AA19-9D826C216C8D}" type="parTrans" cxnId="{84790125-BE40-4148-A2A2-850BFFB3B56D}">
      <dgm:prSet/>
      <dgm:spPr/>
      <dgm:t>
        <a:bodyPr/>
        <a:lstStyle/>
        <a:p>
          <a:endParaRPr lang="ru-RU"/>
        </a:p>
      </dgm:t>
    </dgm:pt>
    <dgm:pt modelId="{4A48A296-416C-49D1-8E17-7F7581179389}" type="sibTrans" cxnId="{84790125-BE40-4148-A2A2-850BFFB3B56D}">
      <dgm:prSet/>
      <dgm:spPr/>
      <dgm:t>
        <a:bodyPr/>
        <a:lstStyle/>
        <a:p>
          <a:endParaRPr lang="ru-RU"/>
        </a:p>
      </dgm:t>
    </dgm:pt>
    <dgm:pt modelId="{40F2CB52-9822-4F68-AE15-9512AEE23A9D}">
      <dgm:prSet/>
      <dgm:spPr/>
      <dgm:t>
        <a:bodyPr/>
        <a:lstStyle/>
        <a:p>
          <a:pPr rtl="0"/>
          <a:r>
            <a:rPr lang="ru-RU" dirty="0" smtClean="0"/>
            <a:t>Формы организации труда дошкольников</a:t>
          </a:r>
          <a:endParaRPr lang="ru-RU" dirty="0"/>
        </a:p>
      </dgm:t>
    </dgm:pt>
    <dgm:pt modelId="{98D1B18F-C711-4653-8381-229B3A4BE8DC}" type="parTrans" cxnId="{EC316C25-5DC1-4244-A645-268F0A440251}">
      <dgm:prSet/>
      <dgm:spPr/>
      <dgm:t>
        <a:bodyPr/>
        <a:lstStyle/>
        <a:p>
          <a:endParaRPr lang="ru-RU"/>
        </a:p>
      </dgm:t>
    </dgm:pt>
    <dgm:pt modelId="{4B3E10C3-F3CE-410C-A556-CEF45E58D4E4}" type="sibTrans" cxnId="{EC316C25-5DC1-4244-A645-268F0A440251}">
      <dgm:prSet/>
      <dgm:spPr/>
      <dgm:t>
        <a:bodyPr/>
        <a:lstStyle/>
        <a:p>
          <a:endParaRPr lang="ru-RU"/>
        </a:p>
      </dgm:t>
    </dgm:pt>
    <dgm:pt modelId="{7175386E-6148-42F2-9825-450DDB310C79}">
      <dgm:prSet/>
      <dgm:spPr/>
      <dgm:t>
        <a:bodyPr/>
        <a:lstStyle/>
        <a:p>
          <a:pPr rtl="0"/>
          <a:r>
            <a:rPr lang="ru-RU" dirty="0" smtClean="0"/>
            <a:t>поручения;</a:t>
          </a:r>
          <a:endParaRPr lang="ru-RU" dirty="0"/>
        </a:p>
      </dgm:t>
    </dgm:pt>
    <dgm:pt modelId="{371B644F-3962-4640-8E57-BA60EBF2877F}" type="parTrans" cxnId="{77B5E157-EB6C-453E-9046-5131F33E9F27}">
      <dgm:prSet/>
      <dgm:spPr/>
      <dgm:t>
        <a:bodyPr/>
        <a:lstStyle/>
        <a:p>
          <a:endParaRPr lang="ru-RU"/>
        </a:p>
      </dgm:t>
    </dgm:pt>
    <dgm:pt modelId="{154A760A-C6C4-4F3E-8A13-2B62505DA3A7}" type="sibTrans" cxnId="{77B5E157-EB6C-453E-9046-5131F33E9F27}">
      <dgm:prSet/>
      <dgm:spPr/>
      <dgm:t>
        <a:bodyPr/>
        <a:lstStyle/>
        <a:p>
          <a:endParaRPr lang="ru-RU"/>
        </a:p>
      </dgm:t>
    </dgm:pt>
    <dgm:pt modelId="{47555C62-1E53-4727-BBC7-80B90FABF348}">
      <dgm:prSet/>
      <dgm:spPr/>
      <dgm:t>
        <a:bodyPr/>
        <a:lstStyle/>
        <a:p>
          <a:pPr rtl="0"/>
          <a:r>
            <a:rPr lang="ru-RU" dirty="0" smtClean="0"/>
            <a:t>дежурства;</a:t>
          </a:r>
          <a:endParaRPr lang="ru-RU" dirty="0"/>
        </a:p>
      </dgm:t>
    </dgm:pt>
    <dgm:pt modelId="{71F7EDC5-BD07-48B0-9FE0-40FB92708CDB}" type="parTrans" cxnId="{6982B26D-0793-4D96-98A1-EE88B0DA3B07}">
      <dgm:prSet/>
      <dgm:spPr/>
      <dgm:t>
        <a:bodyPr/>
        <a:lstStyle/>
        <a:p>
          <a:endParaRPr lang="ru-RU"/>
        </a:p>
      </dgm:t>
    </dgm:pt>
    <dgm:pt modelId="{1CB5F07E-2FC0-4757-8777-D5574E413F92}" type="sibTrans" cxnId="{6982B26D-0793-4D96-98A1-EE88B0DA3B07}">
      <dgm:prSet/>
      <dgm:spPr/>
      <dgm:t>
        <a:bodyPr/>
        <a:lstStyle/>
        <a:p>
          <a:endParaRPr lang="ru-RU"/>
        </a:p>
      </dgm:t>
    </dgm:pt>
    <dgm:pt modelId="{787370FA-1EB9-44B8-B6C8-B22428F261AA}">
      <dgm:prSet/>
      <dgm:spPr/>
      <dgm:t>
        <a:bodyPr/>
        <a:lstStyle/>
        <a:p>
          <a:pPr rtl="0"/>
          <a:r>
            <a:rPr lang="ru-RU" dirty="0" smtClean="0"/>
            <a:t>общий, совместный и коллективный труд</a:t>
          </a:r>
          <a:endParaRPr lang="ru-RU" dirty="0"/>
        </a:p>
      </dgm:t>
    </dgm:pt>
    <dgm:pt modelId="{7007F502-C65F-448A-AEFD-E9C3C164AF79}" type="parTrans" cxnId="{DC0B2B0A-B2F9-4D05-8DFF-43440BB80F0A}">
      <dgm:prSet/>
      <dgm:spPr/>
      <dgm:t>
        <a:bodyPr/>
        <a:lstStyle/>
        <a:p>
          <a:endParaRPr lang="ru-RU"/>
        </a:p>
      </dgm:t>
    </dgm:pt>
    <dgm:pt modelId="{9836A71F-DB02-426E-BBA3-5213EA109F90}" type="sibTrans" cxnId="{DC0B2B0A-B2F9-4D05-8DFF-43440BB80F0A}">
      <dgm:prSet/>
      <dgm:spPr/>
      <dgm:t>
        <a:bodyPr/>
        <a:lstStyle/>
        <a:p>
          <a:endParaRPr lang="ru-RU"/>
        </a:p>
      </dgm:t>
    </dgm:pt>
    <dgm:pt modelId="{FDC4890B-5F4C-46DE-B61A-2F63B25E9B54}">
      <dgm:prSet custT="1"/>
      <dgm:spPr>
        <a:solidFill>
          <a:srgbClr val="FFC000"/>
        </a:solidFill>
      </dgm:spPr>
      <dgm:t>
        <a:bodyPr/>
        <a:lstStyle/>
        <a:p>
          <a:pPr algn="ctr" rtl="0"/>
          <a:r>
            <a:rPr lang="ru-RU" sz="4500" b="1" dirty="0" smtClean="0">
              <a:solidFill>
                <a:schemeClr val="tx1"/>
              </a:solidFill>
            </a:rPr>
            <a:t>Самообслуживание и элементарный бытовой труд</a:t>
          </a:r>
          <a:endParaRPr lang="ru-RU" sz="4500" b="1" dirty="0">
            <a:solidFill>
              <a:schemeClr val="tx1"/>
            </a:solidFill>
          </a:endParaRPr>
        </a:p>
      </dgm:t>
    </dgm:pt>
    <dgm:pt modelId="{A366B714-0BFE-4E56-89F5-17A2ED8CED3C}" type="parTrans" cxnId="{9231DBFC-7304-4899-B1B8-8D8A65FA15BC}">
      <dgm:prSet/>
      <dgm:spPr/>
      <dgm:t>
        <a:bodyPr/>
        <a:lstStyle/>
        <a:p>
          <a:endParaRPr lang="ru-RU"/>
        </a:p>
      </dgm:t>
    </dgm:pt>
    <dgm:pt modelId="{BF485CD2-BC86-4C12-9743-D387703DBE83}" type="sibTrans" cxnId="{9231DBFC-7304-4899-B1B8-8D8A65FA15BC}">
      <dgm:prSet/>
      <dgm:spPr/>
      <dgm:t>
        <a:bodyPr/>
        <a:lstStyle/>
        <a:p>
          <a:endParaRPr lang="ru-RU"/>
        </a:p>
      </dgm:t>
    </dgm:pt>
    <dgm:pt modelId="{1D9D99F3-3DAE-450C-A3A4-8383661743C7}" type="pres">
      <dgm:prSet presAssocID="{846CB894-9F49-4FE1-8249-DEB9D86E8B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EDC10-9E03-487C-9265-35E6186FFEB2}" type="pres">
      <dgm:prSet presAssocID="{FDC4890B-5F4C-46DE-B61A-2F63B25E9B54}" presName="parentText" presStyleLbl="node1" presStyleIdx="0" presStyleCnt="2" custScaleY="81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F596B-2F0C-4924-8B43-F4D6E15F95F0}" type="pres">
      <dgm:prSet presAssocID="{FDC4890B-5F4C-46DE-B61A-2F63B25E9B5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6649E-D9AC-4CC2-A6B1-E44E23AED331}" type="pres">
      <dgm:prSet presAssocID="{40F2CB52-9822-4F68-AE15-9512AEE23A9D}" presName="parentText" presStyleLbl="node1" presStyleIdx="1" presStyleCnt="2" custScaleY="577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7C77-E66C-4F20-A0F1-C22F1BE35BA5}" type="pres">
      <dgm:prSet presAssocID="{40F2CB52-9822-4F68-AE15-9512AEE23A9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6D3C46-BD45-45DE-AEFC-0AE67EEE5C21}" type="presOf" srcId="{787370FA-1EB9-44B8-B6C8-B22428F261AA}" destId="{C21F7C77-E66C-4F20-A0F1-C22F1BE35BA5}" srcOrd="0" destOrd="2" presId="urn:microsoft.com/office/officeart/2005/8/layout/vList2"/>
    <dgm:cxn modelId="{84790125-BE40-4148-A2A2-850BFFB3B56D}" srcId="{FDC4890B-5F4C-46DE-B61A-2F63B25E9B54}" destId="{A9CF7646-FADA-462F-9F31-7561A0D1FFBF}" srcOrd="4" destOrd="0" parTransId="{0D673959-8CDB-4CC6-AA19-9D826C216C8D}" sibTransId="{4A48A296-416C-49D1-8E17-7F7581179389}"/>
    <dgm:cxn modelId="{9231DBFC-7304-4899-B1B8-8D8A65FA15BC}" srcId="{846CB894-9F49-4FE1-8249-DEB9D86E8B23}" destId="{FDC4890B-5F4C-46DE-B61A-2F63B25E9B54}" srcOrd="0" destOrd="0" parTransId="{A366B714-0BFE-4E56-89F5-17A2ED8CED3C}" sibTransId="{BF485CD2-BC86-4C12-9743-D387703DBE83}"/>
    <dgm:cxn modelId="{6982B26D-0793-4D96-98A1-EE88B0DA3B07}" srcId="{40F2CB52-9822-4F68-AE15-9512AEE23A9D}" destId="{47555C62-1E53-4727-BBC7-80B90FABF348}" srcOrd="1" destOrd="0" parTransId="{71F7EDC5-BD07-48B0-9FE0-40FB92708CDB}" sibTransId="{1CB5F07E-2FC0-4757-8777-D5574E413F92}"/>
    <dgm:cxn modelId="{1D0AA0A7-935C-4A81-9514-FE6A54C21707}" srcId="{FDC4890B-5F4C-46DE-B61A-2F63B25E9B54}" destId="{1AAC2846-36A8-4DF4-8A1D-C86727CDD582}" srcOrd="3" destOrd="0" parTransId="{5446C7B8-A5D5-474F-9B2E-A373AA549B9E}" sibTransId="{DC3999FB-9956-44AE-8E0A-0F3EFCC85A9E}"/>
    <dgm:cxn modelId="{986E968D-92EE-48BB-8D00-26836A326790}" type="presOf" srcId="{7175386E-6148-42F2-9825-450DDB310C79}" destId="{C21F7C77-E66C-4F20-A0F1-C22F1BE35BA5}" srcOrd="0" destOrd="0" presId="urn:microsoft.com/office/officeart/2005/8/layout/vList2"/>
    <dgm:cxn modelId="{D2B9713B-F9C7-4C4B-BAAC-AB5FCBB7BCFB}" srcId="{FDC4890B-5F4C-46DE-B61A-2F63B25E9B54}" destId="{B8C0EF34-0397-4E5F-9758-CB227DF8B2D8}" srcOrd="1" destOrd="0" parTransId="{E8D8371A-09F5-4AE2-8B4F-91ADA36C444A}" sibTransId="{B4C78E01-FDA2-409F-A0DB-E4CBEF90D6FF}"/>
    <dgm:cxn modelId="{5EFEEE3A-3825-4235-AD26-120E62427EA3}" type="presOf" srcId="{40F2CB52-9822-4F68-AE15-9512AEE23A9D}" destId="{D0C6649E-D9AC-4CC2-A6B1-E44E23AED331}" srcOrd="0" destOrd="0" presId="urn:microsoft.com/office/officeart/2005/8/layout/vList2"/>
    <dgm:cxn modelId="{675553EE-E4E6-4AFC-A904-E516CF61A450}" type="presOf" srcId="{846CB894-9F49-4FE1-8249-DEB9D86E8B23}" destId="{1D9D99F3-3DAE-450C-A3A4-8383661743C7}" srcOrd="0" destOrd="0" presId="urn:microsoft.com/office/officeart/2005/8/layout/vList2"/>
    <dgm:cxn modelId="{AEEFF092-373E-4151-B0F2-12C343706F7B}" type="presOf" srcId="{FDC4890B-5F4C-46DE-B61A-2F63B25E9B54}" destId="{C96EDC10-9E03-487C-9265-35E6186FFEB2}" srcOrd="0" destOrd="0" presId="urn:microsoft.com/office/officeart/2005/8/layout/vList2"/>
    <dgm:cxn modelId="{8CA4EEFD-A6A9-4A5F-BFAD-2D3DFC63DE90}" type="presOf" srcId="{CADE51B5-E041-4777-A450-7FF2A7BEC096}" destId="{837F596B-2F0C-4924-8B43-F4D6E15F95F0}" srcOrd="0" destOrd="2" presId="urn:microsoft.com/office/officeart/2005/8/layout/vList2"/>
    <dgm:cxn modelId="{E4B1AD8C-0C7A-47A4-93DD-B46AE97F6791}" type="presOf" srcId="{A9CF7646-FADA-462F-9F31-7561A0D1FFBF}" destId="{837F596B-2F0C-4924-8B43-F4D6E15F95F0}" srcOrd="0" destOrd="4" presId="urn:microsoft.com/office/officeart/2005/8/layout/vList2"/>
    <dgm:cxn modelId="{CC0A3535-EBEB-4565-B147-97DCAC592D5A}" srcId="{FDC4890B-5F4C-46DE-B61A-2F63B25E9B54}" destId="{CADE51B5-E041-4777-A450-7FF2A7BEC096}" srcOrd="2" destOrd="0" parTransId="{07A60B1C-9E39-48CB-96B4-4F7B181E9682}" sibTransId="{8CBC5023-162D-484D-94F7-8B86592E472F}"/>
    <dgm:cxn modelId="{DC0B2B0A-B2F9-4D05-8DFF-43440BB80F0A}" srcId="{40F2CB52-9822-4F68-AE15-9512AEE23A9D}" destId="{787370FA-1EB9-44B8-B6C8-B22428F261AA}" srcOrd="2" destOrd="0" parTransId="{7007F502-C65F-448A-AEFD-E9C3C164AF79}" sibTransId="{9836A71F-DB02-426E-BBA3-5213EA109F90}"/>
    <dgm:cxn modelId="{77B5E157-EB6C-453E-9046-5131F33E9F27}" srcId="{40F2CB52-9822-4F68-AE15-9512AEE23A9D}" destId="{7175386E-6148-42F2-9825-450DDB310C79}" srcOrd="0" destOrd="0" parTransId="{371B644F-3962-4640-8E57-BA60EBF2877F}" sibTransId="{154A760A-C6C4-4F3E-8A13-2B62505DA3A7}"/>
    <dgm:cxn modelId="{2ADE501A-86C3-4E3C-8569-41E173A00FAD}" type="presOf" srcId="{B8C0EF34-0397-4E5F-9758-CB227DF8B2D8}" destId="{837F596B-2F0C-4924-8B43-F4D6E15F95F0}" srcOrd="0" destOrd="1" presId="urn:microsoft.com/office/officeart/2005/8/layout/vList2"/>
    <dgm:cxn modelId="{0E68010C-3255-4F22-B513-87E4E872DBD9}" type="presOf" srcId="{1AAC2846-36A8-4DF4-8A1D-C86727CDD582}" destId="{837F596B-2F0C-4924-8B43-F4D6E15F95F0}" srcOrd="0" destOrd="3" presId="urn:microsoft.com/office/officeart/2005/8/layout/vList2"/>
    <dgm:cxn modelId="{01220149-8183-44E8-BC70-0343962BA13E}" srcId="{FDC4890B-5F4C-46DE-B61A-2F63B25E9B54}" destId="{4DD20A25-827D-4CF9-A077-D3B1AAFD3D13}" srcOrd="0" destOrd="0" parTransId="{75E613C4-559A-40D1-9341-40A97C9141E1}" sibTransId="{88021633-03C1-4E76-A2D7-56001F6D0378}"/>
    <dgm:cxn modelId="{B44127FC-C5E8-467E-BFA4-52587B0CE5FC}" type="presOf" srcId="{4DD20A25-827D-4CF9-A077-D3B1AAFD3D13}" destId="{837F596B-2F0C-4924-8B43-F4D6E15F95F0}" srcOrd="0" destOrd="0" presId="urn:microsoft.com/office/officeart/2005/8/layout/vList2"/>
    <dgm:cxn modelId="{31C3B5AC-2DF6-4C6A-9381-274FBBD54DE3}" type="presOf" srcId="{47555C62-1E53-4727-BBC7-80B90FABF348}" destId="{C21F7C77-E66C-4F20-A0F1-C22F1BE35BA5}" srcOrd="0" destOrd="1" presId="urn:microsoft.com/office/officeart/2005/8/layout/vList2"/>
    <dgm:cxn modelId="{EC316C25-5DC1-4244-A645-268F0A440251}" srcId="{846CB894-9F49-4FE1-8249-DEB9D86E8B23}" destId="{40F2CB52-9822-4F68-AE15-9512AEE23A9D}" srcOrd="1" destOrd="0" parTransId="{98D1B18F-C711-4653-8381-229B3A4BE8DC}" sibTransId="{4B3E10C3-F3CE-410C-A556-CEF45E58D4E4}"/>
    <dgm:cxn modelId="{216FE785-17AB-4AA5-801D-49A77F227D03}" type="presParOf" srcId="{1D9D99F3-3DAE-450C-A3A4-8383661743C7}" destId="{C96EDC10-9E03-487C-9265-35E6186FFEB2}" srcOrd="0" destOrd="0" presId="urn:microsoft.com/office/officeart/2005/8/layout/vList2"/>
    <dgm:cxn modelId="{B401DA6F-062C-4C8F-8AF6-3B424D5DEC63}" type="presParOf" srcId="{1D9D99F3-3DAE-450C-A3A4-8383661743C7}" destId="{837F596B-2F0C-4924-8B43-F4D6E15F95F0}" srcOrd="1" destOrd="0" presId="urn:microsoft.com/office/officeart/2005/8/layout/vList2"/>
    <dgm:cxn modelId="{E3252FA0-751E-4013-B48F-170C96F0F44F}" type="presParOf" srcId="{1D9D99F3-3DAE-450C-A3A4-8383661743C7}" destId="{D0C6649E-D9AC-4CC2-A6B1-E44E23AED331}" srcOrd="2" destOrd="0" presId="urn:microsoft.com/office/officeart/2005/8/layout/vList2"/>
    <dgm:cxn modelId="{F250793B-01E2-4AC2-A0BB-EBBF4414508F}" type="presParOf" srcId="{1D9D99F3-3DAE-450C-A3A4-8383661743C7}" destId="{C21F7C77-E66C-4F20-A0F1-C22F1BE35BA5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096F713-C48D-4A65-AF42-EEAF705325D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79A0374-2EEA-4239-9B71-521026143151}">
      <dgm:prSet/>
      <dgm:spPr/>
      <dgm:t>
        <a:bodyPr/>
        <a:lstStyle/>
        <a:p>
          <a:pPr rtl="0"/>
          <a:r>
            <a:rPr lang="ru-RU" dirty="0" smtClean="0"/>
            <a:t>физические упражнения;</a:t>
          </a:r>
          <a:endParaRPr lang="ru-RU" dirty="0"/>
        </a:p>
      </dgm:t>
    </dgm:pt>
    <dgm:pt modelId="{9D898B9B-8533-4DB4-9E33-F19B2CB860B3}" type="parTrans" cxnId="{9054995D-FF17-4939-A36E-B0CBEB0B5CA6}">
      <dgm:prSet/>
      <dgm:spPr/>
      <dgm:t>
        <a:bodyPr/>
        <a:lstStyle/>
        <a:p>
          <a:endParaRPr lang="ru-RU"/>
        </a:p>
      </dgm:t>
    </dgm:pt>
    <dgm:pt modelId="{02DF27F6-D4EC-43C6-93AB-1A36BD293142}" type="sibTrans" cxnId="{9054995D-FF17-4939-A36E-B0CBEB0B5CA6}">
      <dgm:prSet/>
      <dgm:spPr/>
      <dgm:t>
        <a:bodyPr/>
        <a:lstStyle/>
        <a:p>
          <a:endParaRPr lang="ru-RU"/>
        </a:p>
      </dgm:t>
    </dgm:pt>
    <dgm:pt modelId="{7B175B67-05A6-460D-ADA4-AE6C39787D4F}">
      <dgm:prSet/>
      <dgm:spPr/>
      <dgm:t>
        <a:bodyPr/>
        <a:lstStyle/>
        <a:p>
          <a:pPr rtl="0"/>
          <a:r>
            <a:rPr lang="ru-RU" dirty="0" smtClean="0"/>
            <a:t>коррекционные упражнения;</a:t>
          </a:r>
          <a:endParaRPr lang="ru-RU" dirty="0"/>
        </a:p>
      </dgm:t>
    </dgm:pt>
    <dgm:pt modelId="{DF9BD6D1-67A4-4C59-8F1C-F17803EB63F2}" type="parTrans" cxnId="{670AFB6F-51F7-452A-954C-A8710472B2F2}">
      <dgm:prSet/>
      <dgm:spPr/>
      <dgm:t>
        <a:bodyPr/>
        <a:lstStyle/>
        <a:p>
          <a:endParaRPr lang="ru-RU"/>
        </a:p>
      </dgm:t>
    </dgm:pt>
    <dgm:pt modelId="{CCF217AC-548B-4858-A15B-DB8D0772BDB9}" type="sibTrans" cxnId="{670AFB6F-51F7-452A-954C-A8710472B2F2}">
      <dgm:prSet/>
      <dgm:spPr/>
      <dgm:t>
        <a:bodyPr/>
        <a:lstStyle/>
        <a:p>
          <a:endParaRPr lang="ru-RU"/>
        </a:p>
      </dgm:t>
    </dgm:pt>
    <dgm:pt modelId="{B11BF244-398D-4C01-AF94-EDBD8E8CF2BC}">
      <dgm:prSet/>
      <dgm:spPr/>
      <dgm:t>
        <a:bodyPr/>
        <a:lstStyle/>
        <a:p>
          <a:pPr rtl="0"/>
          <a:r>
            <a:rPr lang="ru-RU" dirty="0" smtClean="0"/>
            <a:t>подвижные игры</a:t>
          </a:r>
          <a:endParaRPr lang="ru-RU" dirty="0"/>
        </a:p>
      </dgm:t>
    </dgm:pt>
    <dgm:pt modelId="{AD858566-0800-4165-A252-38568895871E}" type="parTrans" cxnId="{9322CCCF-55E7-46B1-A144-D9B2ACCFB275}">
      <dgm:prSet/>
      <dgm:spPr/>
      <dgm:t>
        <a:bodyPr/>
        <a:lstStyle/>
        <a:p>
          <a:endParaRPr lang="ru-RU"/>
        </a:p>
      </dgm:t>
    </dgm:pt>
    <dgm:pt modelId="{89B7FB53-DEF5-4B37-A1D8-755B08DC41C4}" type="sibTrans" cxnId="{9322CCCF-55E7-46B1-A144-D9B2ACCFB275}">
      <dgm:prSet/>
      <dgm:spPr/>
      <dgm:t>
        <a:bodyPr/>
        <a:lstStyle/>
        <a:p>
          <a:endParaRPr lang="ru-RU"/>
        </a:p>
      </dgm:t>
    </dgm:pt>
    <dgm:pt modelId="{381E6FFB-55EE-476D-98C7-966F13C1BCDD}">
      <dgm:prSet/>
      <dgm:spPr/>
      <dgm:t>
        <a:bodyPr/>
        <a:lstStyle/>
        <a:p>
          <a:pPr rtl="0"/>
          <a:r>
            <a:rPr lang="ru-RU" dirty="0" smtClean="0"/>
            <a:t>Формы организации двигательной активности</a:t>
          </a:r>
          <a:endParaRPr lang="ru-RU" dirty="0"/>
        </a:p>
      </dgm:t>
    </dgm:pt>
    <dgm:pt modelId="{C6F22BD7-3A01-41C7-AF39-01D6D54256F4}" type="parTrans" cxnId="{825D5DDA-5727-454B-8451-CC1720E6C1FA}">
      <dgm:prSet/>
      <dgm:spPr/>
      <dgm:t>
        <a:bodyPr/>
        <a:lstStyle/>
        <a:p>
          <a:endParaRPr lang="ru-RU"/>
        </a:p>
      </dgm:t>
    </dgm:pt>
    <dgm:pt modelId="{C13F28BB-CCB3-4831-89A2-C245A750F841}" type="sibTrans" cxnId="{825D5DDA-5727-454B-8451-CC1720E6C1FA}">
      <dgm:prSet/>
      <dgm:spPr/>
      <dgm:t>
        <a:bodyPr/>
        <a:lstStyle/>
        <a:p>
          <a:endParaRPr lang="ru-RU"/>
        </a:p>
      </dgm:t>
    </dgm:pt>
    <dgm:pt modelId="{C761522E-591E-4C9C-BA45-0FAECCDE248B}">
      <dgm:prSet/>
      <dgm:spPr/>
      <dgm:t>
        <a:bodyPr/>
        <a:lstStyle/>
        <a:p>
          <a:pPr rtl="0"/>
          <a:r>
            <a:rPr lang="ru-RU" dirty="0" smtClean="0"/>
            <a:t>занятия физкультуры;</a:t>
          </a:r>
          <a:endParaRPr lang="ru-RU" dirty="0"/>
        </a:p>
      </dgm:t>
    </dgm:pt>
    <dgm:pt modelId="{F3258F29-F738-4C8D-974D-E809EDE88A87}" type="parTrans" cxnId="{25D5C2D4-009B-4A4B-A64D-FF972445A3A0}">
      <dgm:prSet/>
      <dgm:spPr/>
      <dgm:t>
        <a:bodyPr/>
        <a:lstStyle/>
        <a:p>
          <a:endParaRPr lang="ru-RU"/>
        </a:p>
      </dgm:t>
    </dgm:pt>
    <dgm:pt modelId="{4D853FD2-B22D-4392-BC7F-70F2EDF11620}" type="sibTrans" cxnId="{25D5C2D4-009B-4A4B-A64D-FF972445A3A0}">
      <dgm:prSet/>
      <dgm:spPr/>
      <dgm:t>
        <a:bodyPr/>
        <a:lstStyle/>
        <a:p>
          <a:endParaRPr lang="ru-RU"/>
        </a:p>
      </dgm:t>
    </dgm:pt>
    <dgm:pt modelId="{19D6E0B6-7B0C-42F6-BA0C-0C4E23987BAF}">
      <dgm:prSet/>
      <dgm:spPr/>
      <dgm:t>
        <a:bodyPr/>
        <a:lstStyle/>
        <a:p>
          <a:pPr rtl="0"/>
          <a:r>
            <a:rPr lang="ru-RU" dirty="0" smtClean="0"/>
            <a:t>занятия ЛФК;</a:t>
          </a:r>
          <a:endParaRPr lang="ru-RU" dirty="0"/>
        </a:p>
      </dgm:t>
    </dgm:pt>
    <dgm:pt modelId="{302F0440-A3C1-47B8-BE47-583FD3FDABFE}" type="parTrans" cxnId="{34BAF7DB-BE10-4468-A61C-58391C3520DA}">
      <dgm:prSet/>
      <dgm:spPr/>
      <dgm:t>
        <a:bodyPr/>
        <a:lstStyle/>
        <a:p>
          <a:endParaRPr lang="ru-RU"/>
        </a:p>
      </dgm:t>
    </dgm:pt>
    <dgm:pt modelId="{4689DC73-3AE3-4A43-A27D-8A31AE55DD9D}" type="sibTrans" cxnId="{34BAF7DB-BE10-4468-A61C-58391C3520DA}">
      <dgm:prSet/>
      <dgm:spPr/>
      <dgm:t>
        <a:bodyPr/>
        <a:lstStyle/>
        <a:p>
          <a:endParaRPr lang="ru-RU"/>
        </a:p>
      </dgm:t>
    </dgm:pt>
    <dgm:pt modelId="{903E366B-3164-44A4-8561-B43799BC6577}">
      <dgm:prSet/>
      <dgm:spPr/>
      <dgm:t>
        <a:bodyPr/>
        <a:lstStyle/>
        <a:p>
          <a:pPr rtl="0"/>
          <a:r>
            <a:rPr lang="ru-RU" dirty="0" smtClean="0"/>
            <a:t>утренняя гимнастика;</a:t>
          </a:r>
          <a:endParaRPr lang="ru-RU" dirty="0"/>
        </a:p>
      </dgm:t>
    </dgm:pt>
    <dgm:pt modelId="{7A258E20-D2A4-4CF2-9A9C-B4B01EAAE84B}" type="parTrans" cxnId="{8D51C768-DAE5-4E67-9B57-B42CB22A192F}">
      <dgm:prSet/>
      <dgm:spPr/>
      <dgm:t>
        <a:bodyPr/>
        <a:lstStyle/>
        <a:p>
          <a:endParaRPr lang="ru-RU"/>
        </a:p>
      </dgm:t>
    </dgm:pt>
    <dgm:pt modelId="{1E63084B-82EB-4548-8CD3-C34C0C8E54CF}" type="sibTrans" cxnId="{8D51C768-DAE5-4E67-9B57-B42CB22A192F}">
      <dgm:prSet/>
      <dgm:spPr/>
      <dgm:t>
        <a:bodyPr/>
        <a:lstStyle/>
        <a:p>
          <a:endParaRPr lang="ru-RU"/>
        </a:p>
      </dgm:t>
    </dgm:pt>
    <dgm:pt modelId="{C8C69723-9710-4857-B2EC-07A821A1C92C}">
      <dgm:prSet/>
      <dgm:spPr/>
      <dgm:t>
        <a:bodyPr/>
        <a:lstStyle/>
        <a:p>
          <a:pPr rtl="0"/>
          <a:r>
            <a:rPr lang="ru-RU" dirty="0" smtClean="0"/>
            <a:t>самостоятельная двигательная активность;</a:t>
          </a:r>
          <a:endParaRPr lang="ru-RU" dirty="0"/>
        </a:p>
      </dgm:t>
    </dgm:pt>
    <dgm:pt modelId="{D4415F13-D653-46BC-B071-82D50A1A77A8}" type="parTrans" cxnId="{DC582936-2291-416C-934E-983E55AD6CB7}">
      <dgm:prSet/>
      <dgm:spPr/>
      <dgm:t>
        <a:bodyPr/>
        <a:lstStyle/>
        <a:p>
          <a:endParaRPr lang="ru-RU"/>
        </a:p>
      </dgm:t>
    </dgm:pt>
    <dgm:pt modelId="{6FAF5107-017C-45D7-9A65-74428DFD2F13}" type="sibTrans" cxnId="{DC582936-2291-416C-934E-983E55AD6CB7}">
      <dgm:prSet/>
      <dgm:spPr/>
      <dgm:t>
        <a:bodyPr/>
        <a:lstStyle/>
        <a:p>
          <a:endParaRPr lang="ru-RU"/>
        </a:p>
      </dgm:t>
    </dgm:pt>
    <dgm:pt modelId="{253BB8B6-6E26-4533-BE8C-B892C5DB422B}">
      <dgm:prSet/>
      <dgm:spPr/>
      <dgm:t>
        <a:bodyPr/>
        <a:lstStyle/>
        <a:p>
          <a:pPr rtl="0"/>
          <a:r>
            <a:rPr lang="ru-RU" dirty="0" smtClean="0"/>
            <a:t>гимнастика после сна: оздоровительная, коррекционная</a:t>
          </a:r>
          <a:endParaRPr lang="ru-RU" dirty="0"/>
        </a:p>
      </dgm:t>
    </dgm:pt>
    <dgm:pt modelId="{9F500B30-F810-4E0B-9204-4AD6F13F1037}" type="parTrans" cxnId="{2A298A5D-A3B9-47A0-B2DB-0AF61E5FB4CF}">
      <dgm:prSet/>
      <dgm:spPr/>
      <dgm:t>
        <a:bodyPr/>
        <a:lstStyle/>
        <a:p>
          <a:endParaRPr lang="ru-RU"/>
        </a:p>
      </dgm:t>
    </dgm:pt>
    <dgm:pt modelId="{95CBE7C2-F5FA-4BDB-A924-1787F0903C8D}" type="sibTrans" cxnId="{2A298A5D-A3B9-47A0-B2DB-0AF61E5FB4CF}">
      <dgm:prSet/>
      <dgm:spPr/>
      <dgm:t>
        <a:bodyPr/>
        <a:lstStyle/>
        <a:p>
          <a:endParaRPr lang="ru-RU"/>
        </a:p>
      </dgm:t>
    </dgm:pt>
    <dgm:pt modelId="{5897E646-2CEE-4BF5-94E5-9274FDD901F0}">
      <dgm:prSet/>
      <dgm:spPr/>
      <dgm:t>
        <a:bodyPr/>
        <a:lstStyle/>
        <a:p>
          <a:pPr rtl="0"/>
          <a:r>
            <a:rPr lang="ru-RU" dirty="0" err="1" smtClean="0"/>
            <a:t>физминутки</a:t>
          </a:r>
          <a:r>
            <a:rPr lang="ru-RU" dirty="0" smtClean="0"/>
            <a:t>;</a:t>
          </a:r>
          <a:endParaRPr lang="ru-RU" dirty="0"/>
        </a:p>
      </dgm:t>
    </dgm:pt>
    <dgm:pt modelId="{F46C0A39-D5F5-442C-95B6-ABA765EE5927}" type="parTrans" cxnId="{F0FE8558-4E71-44ED-8EEB-70FA9EC786DA}">
      <dgm:prSet/>
      <dgm:spPr/>
      <dgm:t>
        <a:bodyPr/>
        <a:lstStyle/>
        <a:p>
          <a:endParaRPr lang="ru-RU"/>
        </a:p>
      </dgm:t>
    </dgm:pt>
    <dgm:pt modelId="{3FC70F2E-BA0C-4A43-B973-F5D64B716B45}" type="sibTrans" cxnId="{F0FE8558-4E71-44ED-8EEB-70FA9EC786DA}">
      <dgm:prSet/>
      <dgm:spPr/>
      <dgm:t>
        <a:bodyPr/>
        <a:lstStyle/>
        <a:p>
          <a:endParaRPr lang="ru-RU"/>
        </a:p>
      </dgm:t>
    </dgm:pt>
    <dgm:pt modelId="{D6202103-203F-4262-825D-BE8E7F52EEBD}">
      <dgm:prSet/>
      <dgm:spPr/>
      <dgm:t>
        <a:bodyPr/>
        <a:lstStyle/>
        <a:p>
          <a:pPr rtl="0"/>
          <a:r>
            <a:rPr lang="ru-RU" dirty="0" smtClean="0"/>
            <a:t>физкультурные праздники, проекты;</a:t>
          </a:r>
          <a:endParaRPr lang="ru-RU" dirty="0"/>
        </a:p>
      </dgm:t>
    </dgm:pt>
    <dgm:pt modelId="{4772B619-E6FC-4AEA-A271-DB2435683084}" type="parTrans" cxnId="{44AACB2F-618F-4276-A86F-F9C888623EDF}">
      <dgm:prSet/>
      <dgm:spPr/>
      <dgm:t>
        <a:bodyPr/>
        <a:lstStyle/>
        <a:p>
          <a:endParaRPr lang="ru-RU"/>
        </a:p>
      </dgm:t>
    </dgm:pt>
    <dgm:pt modelId="{07FAEFE8-F5CD-4315-B34D-2106166FA975}" type="sibTrans" cxnId="{44AACB2F-618F-4276-A86F-F9C888623EDF}">
      <dgm:prSet/>
      <dgm:spPr/>
      <dgm:t>
        <a:bodyPr/>
        <a:lstStyle/>
        <a:p>
          <a:endParaRPr lang="ru-RU"/>
        </a:p>
      </dgm:t>
    </dgm:pt>
    <dgm:pt modelId="{BCA0201F-4225-4099-9F71-FDAB720ABDE4}">
      <dgm:prSet/>
      <dgm:spPr/>
      <dgm:t>
        <a:bodyPr/>
        <a:lstStyle/>
        <a:p>
          <a:pPr rtl="0"/>
          <a:r>
            <a:rPr lang="ru-RU" dirty="0" smtClean="0"/>
            <a:t>прогулка</a:t>
          </a:r>
          <a:endParaRPr lang="ru-RU" dirty="0"/>
        </a:p>
      </dgm:t>
    </dgm:pt>
    <dgm:pt modelId="{D831D5FE-9CD4-4E20-8275-4E0E4226BE82}" type="parTrans" cxnId="{B56C151D-BF2F-4AFD-BCBD-BF97B0928590}">
      <dgm:prSet/>
      <dgm:spPr/>
      <dgm:t>
        <a:bodyPr/>
        <a:lstStyle/>
        <a:p>
          <a:endParaRPr lang="ru-RU"/>
        </a:p>
      </dgm:t>
    </dgm:pt>
    <dgm:pt modelId="{D654897E-B154-488E-ADDE-DC7A5E4CD096}" type="sibTrans" cxnId="{B56C151D-BF2F-4AFD-BCBD-BF97B0928590}">
      <dgm:prSet/>
      <dgm:spPr/>
      <dgm:t>
        <a:bodyPr/>
        <a:lstStyle/>
        <a:p>
          <a:endParaRPr lang="ru-RU"/>
        </a:p>
      </dgm:t>
    </dgm:pt>
    <dgm:pt modelId="{7F6FFD44-0304-40DF-81FE-AEBBE0D57108}">
      <dgm:prSet custT="1"/>
      <dgm:spPr>
        <a:solidFill>
          <a:srgbClr val="FFC000"/>
        </a:solidFill>
      </dgm:spPr>
      <dgm:t>
        <a:bodyPr/>
        <a:lstStyle/>
        <a:p>
          <a:pPr algn="ctr" rtl="0"/>
          <a:r>
            <a:rPr lang="ru-RU" sz="4500" b="1" dirty="0" smtClean="0">
              <a:solidFill>
                <a:schemeClr val="tx1"/>
              </a:solidFill>
            </a:rPr>
            <a:t>Двигательная деятельность</a:t>
          </a:r>
          <a:endParaRPr lang="ru-RU" sz="4500" b="1" dirty="0">
            <a:solidFill>
              <a:schemeClr val="tx1"/>
            </a:solidFill>
          </a:endParaRPr>
        </a:p>
      </dgm:t>
    </dgm:pt>
    <dgm:pt modelId="{E6029945-DDF8-429D-A685-B5528F99DF13}" type="sibTrans" cxnId="{B5ECA112-2268-4372-A514-57E903503E69}">
      <dgm:prSet/>
      <dgm:spPr/>
      <dgm:t>
        <a:bodyPr/>
        <a:lstStyle/>
        <a:p>
          <a:endParaRPr lang="ru-RU"/>
        </a:p>
      </dgm:t>
    </dgm:pt>
    <dgm:pt modelId="{C46E3F87-FD86-467E-B83D-9786E1638BD5}" type="parTrans" cxnId="{B5ECA112-2268-4372-A514-57E903503E69}">
      <dgm:prSet/>
      <dgm:spPr/>
      <dgm:t>
        <a:bodyPr/>
        <a:lstStyle/>
        <a:p>
          <a:endParaRPr lang="ru-RU"/>
        </a:p>
      </dgm:t>
    </dgm:pt>
    <dgm:pt modelId="{9ED1CCE3-F863-4AE7-BD7E-4BFA1CEA1F5C}" type="pres">
      <dgm:prSet presAssocID="{9096F713-C48D-4A65-AF42-EEAF705325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D6285-9D3F-4B21-8E43-C16139F70D14}" type="pres">
      <dgm:prSet presAssocID="{7F6FFD44-0304-40DF-81FE-AEBBE0D57108}" presName="parentText" presStyleLbl="node1" presStyleIdx="0" presStyleCnt="2" custScaleY="84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CCCC5-081D-4028-ACBB-14B1F6198997}" type="pres">
      <dgm:prSet presAssocID="{7F6FFD44-0304-40DF-81FE-AEBBE0D5710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6E721-7D2A-42A9-8C34-1C42AB8528F6}" type="pres">
      <dgm:prSet presAssocID="{381E6FFB-55EE-476D-98C7-966F13C1BCDD}" presName="parentText" presStyleLbl="node1" presStyleIdx="1" presStyleCnt="2" custScaleY="735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56B10-72EC-4A9E-B9BE-485727F8BB55}" type="pres">
      <dgm:prSet presAssocID="{381E6FFB-55EE-476D-98C7-966F13C1BC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7A3E92-7B02-4CB0-B7D1-B84DA348A74D}" type="presOf" srcId="{9096F713-C48D-4A65-AF42-EEAF705325DA}" destId="{9ED1CCE3-F863-4AE7-BD7E-4BFA1CEA1F5C}" srcOrd="0" destOrd="0" presId="urn:microsoft.com/office/officeart/2005/8/layout/vList2"/>
    <dgm:cxn modelId="{9BD29F69-A545-4226-83C0-D2DC714AFE6F}" type="presOf" srcId="{B11BF244-398D-4C01-AF94-EDBD8E8CF2BC}" destId="{25FCCCC5-081D-4028-ACBB-14B1F6198997}" srcOrd="0" destOrd="2" presId="urn:microsoft.com/office/officeart/2005/8/layout/vList2"/>
    <dgm:cxn modelId="{C6D0B188-EF66-4ACC-BD8C-2F80BCD49930}" type="presOf" srcId="{C761522E-591E-4C9C-BA45-0FAECCDE248B}" destId="{00556B10-72EC-4A9E-B9BE-485727F8BB55}" srcOrd="0" destOrd="0" presId="urn:microsoft.com/office/officeart/2005/8/layout/vList2"/>
    <dgm:cxn modelId="{9322CCCF-55E7-46B1-A144-D9B2ACCFB275}" srcId="{7F6FFD44-0304-40DF-81FE-AEBBE0D57108}" destId="{B11BF244-398D-4C01-AF94-EDBD8E8CF2BC}" srcOrd="2" destOrd="0" parTransId="{AD858566-0800-4165-A252-38568895871E}" sibTransId="{89B7FB53-DEF5-4B37-A1D8-755B08DC41C4}"/>
    <dgm:cxn modelId="{75B80870-FC84-4E0A-86E1-39CE0D3A25A1}" type="presOf" srcId="{7F6FFD44-0304-40DF-81FE-AEBBE0D57108}" destId="{D37D6285-9D3F-4B21-8E43-C16139F70D14}" srcOrd="0" destOrd="0" presId="urn:microsoft.com/office/officeart/2005/8/layout/vList2"/>
    <dgm:cxn modelId="{2A98EE7E-C44C-405F-8E28-9783E66351BF}" type="presOf" srcId="{903E366B-3164-44A4-8561-B43799BC6577}" destId="{00556B10-72EC-4A9E-B9BE-485727F8BB55}" srcOrd="0" destOrd="2" presId="urn:microsoft.com/office/officeart/2005/8/layout/vList2"/>
    <dgm:cxn modelId="{0412A77D-C9CD-4164-97F3-9AB73776EB8B}" type="presOf" srcId="{279A0374-2EEA-4239-9B71-521026143151}" destId="{25FCCCC5-081D-4028-ACBB-14B1F6198997}" srcOrd="0" destOrd="0" presId="urn:microsoft.com/office/officeart/2005/8/layout/vList2"/>
    <dgm:cxn modelId="{2A298A5D-A3B9-47A0-B2DB-0AF61E5FB4CF}" srcId="{381E6FFB-55EE-476D-98C7-966F13C1BCDD}" destId="{253BB8B6-6E26-4533-BE8C-B892C5DB422B}" srcOrd="4" destOrd="0" parTransId="{9F500B30-F810-4E0B-9204-4AD6F13F1037}" sibTransId="{95CBE7C2-F5FA-4BDB-A924-1787F0903C8D}"/>
    <dgm:cxn modelId="{C25E8150-D8E8-4667-8CE3-3F4EF6614A20}" type="presOf" srcId="{D6202103-203F-4262-825D-BE8E7F52EEBD}" destId="{00556B10-72EC-4A9E-B9BE-485727F8BB55}" srcOrd="0" destOrd="6" presId="urn:microsoft.com/office/officeart/2005/8/layout/vList2"/>
    <dgm:cxn modelId="{25D5C2D4-009B-4A4B-A64D-FF972445A3A0}" srcId="{381E6FFB-55EE-476D-98C7-966F13C1BCDD}" destId="{C761522E-591E-4C9C-BA45-0FAECCDE248B}" srcOrd="0" destOrd="0" parTransId="{F3258F29-F738-4C8D-974D-E809EDE88A87}" sibTransId="{4D853FD2-B22D-4392-BC7F-70F2EDF11620}"/>
    <dgm:cxn modelId="{9AB1D264-32A1-4408-9A83-4C86621B4A97}" type="presOf" srcId="{19D6E0B6-7B0C-42F6-BA0C-0C4E23987BAF}" destId="{00556B10-72EC-4A9E-B9BE-485727F8BB55}" srcOrd="0" destOrd="1" presId="urn:microsoft.com/office/officeart/2005/8/layout/vList2"/>
    <dgm:cxn modelId="{62EF3FA2-66E1-40D6-8164-148B1DB6A297}" type="presOf" srcId="{BCA0201F-4225-4099-9F71-FDAB720ABDE4}" destId="{00556B10-72EC-4A9E-B9BE-485727F8BB55}" srcOrd="0" destOrd="7" presId="urn:microsoft.com/office/officeart/2005/8/layout/vList2"/>
    <dgm:cxn modelId="{670AFB6F-51F7-452A-954C-A8710472B2F2}" srcId="{7F6FFD44-0304-40DF-81FE-AEBBE0D57108}" destId="{7B175B67-05A6-460D-ADA4-AE6C39787D4F}" srcOrd="1" destOrd="0" parTransId="{DF9BD6D1-67A4-4C59-8F1C-F17803EB63F2}" sibTransId="{CCF217AC-548B-4858-A15B-DB8D0772BDB9}"/>
    <dgm:cxn modelId="{34D47594-9C20-4FC2-954C-06A6CB64503C}" type="presOf" srcId="{7B175B67-05A6-460D-ADA4-AE6C39787D4F}" destId="{25FCCCC5-081D-4028-ACBB-14B1F6198997}" srcOrd="0" destOrd="1" presId="urn:microsoft.com/office/officeart/2005/8/layout/vList2"/>
    <dgm:cxn modelId="{34BAF7DB-BE10-4468-A61C-58391C3520DA}" srcId="{381E6FFB-55EE-476D-98C7-966F13C1BCDD}" destId="{19D6E0B6-7B0C-42F6-BA0C-0C4E23987BAF}" srcOrd="1" destOrd="0" parTransId="{302F0440-A3C1-47B8-BE47-583FD3FDABFE}" sibTransId="{4689DC73-3AE3-4A43-A27D-8A31AE55DD9D}"/>
    <dgm:cxn modelId="{825D5DDA-5727-454B-8451-CC1720E6C1FA}" srcId="{9096F713-C48D-4A65-AF42-EEAF705325DA}" destId="{381E6FFB-55EE-476D-98C7-966F13C1BCDD}" srcOrd="1" destOrd="0" parTransId="{C6F22BD7-3A01-41C7-AF39-01D6D54256F4}" sibTransId="{C13F28BB-CCB3-4831-89A2-C245A750F841}"/>
    <dgm:cxn modelId="{C7D47723-DE7A-42F0-A8A5-E60412CFD6EF}" type="presOf" srcId="{5897E646-2CEE-4BF5-94E5-9274FDD901F0}" destId="{00556B10-72EC-4A9E-B9BE-485727F8BB55}" srcOrd="0" destOrd="5" presId="urn:microsoft.com/office/officeart/2005/8/layout/vList2"/>
    <dgm:cxn modelId="{8D51C768-DAE5-4E67-9B57-B42CB22A192F}" srcId="{381E6FFB-55EE-476D-98C7-966F13C1BCDD}" destId="{903E366B-3164-44A4-8561-B43799BC6577}" srcOrd="2" destOrd="0" parTransId="{7A258E20-D2A4-4CF2-9A9C-B4B01EAAE84B}" sibTransId="{1E63084B-82EB-4548-8CD3-C34C0C8E54CF}"/>
    <dgm:cxn modelId="{9054995D-FF17-4939-A36E-B0CBEB0B5CA6}" srcId="{7F6FFD44-0304-40DF-81FE-AEBBE0D57108}" destId="{279A0374-2EEA-4239-9B71-521026143151}" srcOrd="0" destOrd="0" parTransId="{9D898B9B-8533-4DB4-9E33-F19B2CB860B3}" sibTransId="{02DF27F6-D4EC-43C6-93AB-1A36BD293142}"/>
    <dgm:cxn modelId="{F0FE8558-4E71-44ED-8EEB-70FA9EC786DA}" srcId="{381E6FFB-55EE-476D-98C7-966F13C1BCDD}" destId="{5897E646-2CEE-4BF5-94E5-9274FDD901F0}" srcOrd="5" destOrd="0" parTransId="{F46C0A39-D5F5-442C-95B6-ABA765EE5927}" sibTransId="{3FC70F2E-BA0C-4A43-B973-F5D64B716B45}"/>
    <dgm:cxn modelId="{4F5E673F-6974-4FEF-9FA9-4D7C22631865}" type="presOf" srcId="{381E6FFB-55EE-476D-98C7-966F13C1BCDD}" destId="{6366E721-7D2A-42A9-8C34-1C42AB8528F6}" srcOrd="0" destOrd="0" presId="urn:microsoft.com/office/officeart/2005/8/layout/vList2"/>
    <dgm:cxn modelId="{DC582936-2291-416C-934E-983E55AD6CB7}" srcId="{381E6FFB-55EE-476D-98C7-966F13C1BCDD}" destId="{C8C69723-9710-4857-B2EC-07A821A1C92C}" srcOrd="3" destOrd="0" parTransId="{D4415F13-D653-46BC-B071-82D50A1A77A8}" sibTransId="{6FAF5107-017C-45D7-9A65-74428DFD2F13}"/>
    <dgm:cxn modelId="{44AACB2F-618F-4276-A86F-F9C888623EDF}" srcId="{381E6FFB-55EE-476D-98C7-966F13C1BCDD}" destId="{D6202103-203F-4262-825D-BE8E7F52EEBD}" srcOrd="6" destOrd="0" parTransId="{4772B619-E6FC-4AEA-A271-DB2435683084}" sibTransId="{07FAEFE8-F5CD-4315-B34D-2106166FA975}"/>
    <dgm:cxn modelId="{808BA0C7-12DC-4EA6-AD29-5398445AF1F3}" type="presOf" srcId="{253BB8B6-6E26-4533-BE8C-B892C5DB422B}" destId="{00556B10-72EC-4A9E-B9BE-485727F8BB55}" srcOrd="0" destOrd="4" presId="urn:microsoft.com/office/officeart/2005/8/layout/vList2"/>
    <dgm:cxn modelId="{B56C151D-BF2F-4AFD-BCBD-BF97B0928590}" srcId="{381E6FFB-55EE-476D-98C7-966F13C1BCDD}" destId="{BCA0201F-4225-4099-9F71-FDAB720ABDE4}" srcOrd="7" destOrd="0" parTransId="{D831D5FE-9CD4-4E20-8275-4E0E4226BE82}" sibTransId="{D654897E-B154-488E-ADDE-DC7A5E4CD096}"/>
    <dgm:cxn modelId="{5C1F659A-48CB-4AC3-950B-403CDD3AD107}" type="presOf" srcId="{C8C69723-9710-4857-B2EC-07A821A1C92C}" destId="{00556B10-72EC-4A9E-B9BE-485727F8BB55}" srcOrd="0" destOrd="3" presId="urn:microsoft.com/office/officeart/2005/8/layout/vList2"/>
    <dgm:cxn modelId="{B5ECA112-2268-4372-A514-57E903503E69}" srcId="{9096F713-C48D-4A65-AF42-EEAF705325DA}" destId="{7F6FFD44-0304-40DF-81FE-AEBBE0D57108}" srcOrd="0" destOrd="0" parTransId="{C46E3F87-FD86-467E-B83D-9786E1638BD5}" sibTransId="{E6029945-DDF8-429D-A685-B5528F99DF13}"/>
    <dgm:cxn modelId="{BAAB95AD-831D-482A-A586-18C0750B4F6E}" type="presParOf" srcId="{9ED1CCE3-F863-4AE7-BD7E-4BFA1CEA1F5C}" destId="{D37D6285-9D3F-4B21-8E43-C16139F70D14}" srcOrd="0" destOrd="0" presId="urn:microsoft.com/office/officeart/2005/8/layout/vList2"/>
    <dgm:cxn modelId="{E953972E-14BF-4C9C-801F-A762B355B1C2}" type="presParOf" srcId="{9ED1CCE3-F863-4AE7-BD7E-4BFA1CEA1F5C}" destId="{25FCCCC5-081D-4028-ACBB-14B1F6198997}" srcOrd="1" destOrd="0" presId="urn:microsoft.com/office/officeart/2005/8/layout/vList2"/>
    <dgm:cxn modelId="{B9AFA330-2CBE-4EAF-BA80-433A5B4670F7}" type="presParOf" srcId="{9ED1CCE3-F863-4AE7-BD7E-4BFA1CEA1F5C}" destId="{6366E721-7D2A-42A9-8C34-1C42AB8528F6}" srcOrd="2" destOrd="0" presId="urn:microsoft.com/office/officeart/2005/8/layout/vList2"/>
    <dgm:cxn modelId="{9CCCAF42-FF25-423D-A4A8-474FF26A71D9}" type="presParOf" srcId="{9ED1CCE3-F863-4AE7-BD7E-4BFA1CEA1F5C}" destId="{00556B10-72EC-4A9E-B9BE-485727F8BB55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E88D7B6-2AEF-4206-A95B-CACC2544AB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9D6E2D5-DAC3-4678-B18D-9BF2A199AADC}">
      <dgm:prSet custT="1"/>
      <dgm:spPr/>
      <dgm:t>
        <a:bodyPr/>
        <a:lstStyle/>
        <a:p>
          <a:pPr rtl="0"/>
          <a:r>
            <a:rPr lang="ru-RU" sz="4100" dirty="0" smtClean="0"/>
            <a:t>Формы организации познавательно-исследовательской деятельности</a:t>
          </a:r>
          <a:endParaRPr lang="ru-RU" sz="4100" dirty="0"/>
        </a:p>
      </dgm:t>
    </dgm:pt>
    <dgm:pt modelId="{D06E3DEE-5167-4C24-8785-46691F658A9F}" type="parTrans" cxnId="{D767FD71-C580-4372-B6E8-818E215DD650}">
      <dgm:prSet/>
      <dgm:spPr/>
      <dgm:t>
        <a:bodyPr/>
        <a:lstStyle/>
        <a:p>
          <a:endParaRPr lang="ru-RU"/>
        </a:p>
      </dgm:t>
    </dgm:pt>
    <dgm:pt modelId="{BC8CDB1A-9C0A-4E01-A39C-697F3D39DC57}" type="sibTrans" cxnId="{D767FD71-C580-4372-B6E8-818E215DD650}">
      <dgm:prSet/>
      <dgm:spPr/>
      <dgm:t>
        <a:bodyPr/>
        <a:lstStyle/>
        <a:p>
          <a:endParaRPr lang="ru-RU"/>
        </a:p>
      </dgm:t>
    </dgm:pt>
    <dgm:pt modelId="{85C64572-1633-417F-AF60-A302FA0BAFED}">
      <dgm:prSet custT="1"/>
      <dgm:spPr/>
      <dgm:t>
        <a:bodyPr/>
        <a:lstStyle/>
        <a:p>
          <a:pPr rtl="0"/>
          <a:r>
            <a:rPr lang="ru-RU" sz="3300" dirty="0" smtClean="0"/>
            <a:t>наблюдения;</a:t>
          </a:r>
          <a:endParaRPr lang="ru-RU" sz="3300" dirty="0"/>
        </a:p>
      </dgm:t>
    </dgm:pt>
    <dgm:pt modelId="{F9D08EB9-F4D4-496D-BCD5-5FCAE0D4136E}" type="parTrans" cxnId="{BBF52819-329C-438F-B6FD-1F976D856804}">
      <dgm:prSet/>
      <dgm:spPr/>
      <dgm:t>
        <a:bodyPr/>
        <a:lstStyle/>
        <a:p>
          <a:endParaRPr lang="ru-RU"/>
        </a:p>
      </dgm:t>
    </dgm:pt>
    <dgm:pt modelId="{6F4F113F-CDAF-43A0-8D3D-B9905CF28A92}" type="sibTrans" cxnId="{BBF52819-329C-438F-B6FD-1F976D856804}">
      <dgm:prSet/>
      <dgm:spPr/>
      <dgm:t>
        <a:bodyPr/>
        <a:lstStyle/>
        <a:p>
          <a:endParaRPr lang="ru-RU"/>
        </a:p>
      </dgm:t>
    </dgm:pt>
    <dgm:pt modelId="{C5644383-136C-4FA1-B608-6135E624648F}">
      <dgm:prSet custT="1"/>
      <dgm:spPr/>
      <dgm:t>
        <a:bodyPr/>
        <a:lstStyle/>
        <a:p>
          <a:pPr rtl="0"/>
          <a:r>
            <a:rPr lang="ru-RU" sz="3300" dirty="0" smtClean="0"/>
            <a:t>дидактические игры;</a:t>
          </a:r>
          <a:endParaRPr lang="ru-RU" sz="3300" dirty="0"/>
        </a:p>
      </dgm:t>
    </dgm:pt>
    <dgm:pt modelId="{CB8FB00A-A686-472B-8231-D92879C37916}" type="parTrans" cxnId="{898F3F65-4B51-42EE-8258-919964746DFF}">
      <dgm:prSet/>
      <dgm:spPr/>
      <dgm:t>
        <a:bodyPr/>
        <a:lstStyle/>
        <a:p>
          <a:endParaRPr lang="ru-RU"/>
        </a:p>
      </dgm:t>
    </dgm:pt>
    <dgm:pt modelId="{0B9FE6A4-6F86-46C4-BB38-B19ACCBF10C2}" type="sibTrans" cxnId="{898F3F65-4B51-42EE-8258-919964746DFF}">
      <dgm:prSet/>
      <dgm:spPr/>
      <dgm:t>
        <a:bodyPr/>
        <a:lstStyle/>
        <a:p>
          <a:endParaRPr lang="ru-RU"/>
        </a:p>
      </dgm:t>
    </dgm:pt>
    <dgm:pt modelId="{68AD4C5D-D1B3-4E1C-893F-BDAB8ED179C2}">
      <dgm:prSet custT="1"/>
      <dgm:spPr/>
      <dgm:t>
        <a:bodyPr/>
        <a:lstStyle/>
        <a:p>
          <a:pPr rtl="0"/>
          <a:r>
            <a:rPr lang="ru-RU" sz="3300" dirty="0" smtClean="0"/>
            <a:t>проектная деятельность;</a:t>
          </a:r>
          <a:endParaRPr lang="ru-RU" sz="3300" dirty="0"/>
        </a:p>
      </dgm:t>
    </dgm:pt>
    <dgm:pt modelId="{203D07A0-06EE-48D1-8EFA-85CD1B792667}" type="parTrans" cxnId="{F2989F2F-5DBB-4DB3-A4B3-6A73BCF3C564}">
      <dgm:prSet/>
      <dgm:spPr/>
      <dgm:t>
        <a:bodyPr/>
        <a:lstStyle/>
        <a:p>
          <a:endParaRPr lang="ru-RU"/>
        </a:p>
      </dgm:t>
    </dgm:pt>
    <dgm:pt modelId="{697A41EB-4EA9-4AE0-A2E1-183AA9FE84EE}" type="sibTrans" cxnId="{F2989F2F-5DBB-4DB3-A4B3-6A73BCF3C564}">
      <dgm:prSet/>
      <dgm:spPr/>
      <dgm:t>
        <a:bodyPr/>
        <a:lstStyle/>
        <a:p>
          <a:endParaRPr lang="ru-RU"/>
        </a:p>
      </dgm:t>
    </dgm:pt>
    <dgm:pt modelId="{0A60EDEA-ADEF-4529-A940-2EEFC720A079}">
      <dgm:prSet custT="1"/>
      <dgm:spPr/>
      <dgm:t>
        <a:bodyPr/>
        <a:lstStyle/>
        <a:p>
          <a:pPr rtl="0"/>
          <a:r>
            <a:rPr lang="ru-RU" sz="3300" dirty="0" smtClean="0"/>
            <a:t>коллекционирование;</a:t>
          </a:r>
          <a:endParaRPr lang="ru-RU" sz="3300" dirty="0"/>
        </a:p>
      </dgm:t>
    </dgm:pt>
    <dgm:pt modelId="{8CBF54D9-5135-44AE-8A4A-A8A1CA400D53}" type="parTrans" cxnId="{D8E43266-1A52-4BA8-8E67-0DF09307E094}">
      <dgm:prSet/>
      <dgm:spPr/>
      <dgm:t>
        <a:bodyPr/>
        <a:lstStyle/>
        <a:p>
          <a:endParaRPr lang="ru-RU"/>
        </a:p>
      </dgm:t>
    </dgm:pt>
    <dgm:pt modelId="{AAF42F0D-BA39-4E49-932E-2532A10A35DC}" type="sibTrans" cxnId="{D8E43266-1A52-4BA8-8E67-0DF09307E094}">
      <dgm:prSet/>
      <dgm:spPr/>
      <dgm:t>
        <a:bodyPr/>
        <a:lstStyle/>
        <a:p>
          <a:endParaRPr lang="ru-RU"/>
        </a:p>
      </dgm:t>
    </dgm:pt>
    <dgm:pt modelId="{FCFB62E3-96D5-4ADF-8762-02E73E33F96B}">
      <dgm:prSet custT="1"/>
      <dgm:spPr/>
      <dgm:t>
        <a:bodyPr/>
        <a:lstStyle/>
        <a:p>
          <a:pPr rtl="0"/>
          <a:r>
            <a:rPr lang="ru-RU" sz="3300" dirty="0" smtClean="0"/>
            <a:t>экскурсии</a:t>
          </a:r>
          <a:endParaRPr lang="ru-RU" sz="3300" dirty="0"/>
        </a:p>
      </dgm:t>
    </dgm:pt>
    <dgm:pt modelId="{BDA0AF29-B879-4F43-B6D4-E59FBFE67222}" type="parTrans" cxnId="{3479FDB8-6EE7-430A-ABDA-61337B2AFBFA}">
      <dgm:prSet/>
      <dgm:spPr/>
      <dgm:t>
        <a:bodyPr/>
        <a:lstStyle/>
        <a:p>
          <a:endParaRPr lang="ru-RU"/>
        </a:p>
      </dgm:t>
    </dgm:pt>
    <dgm:pt modelId="{A61205B9-FEC2-498C-8A2A-D2C48B7E82E8}" type="sibTrans" cxnId="{3479FDB8-6EE7-430A-ABDA-61337B2AFBFA}">
      <dgm:prSet/>
      <dgm:spPr/>
      <dgm:t>
        <a:bodyPr/>
        <a:lstStyle/>
        <a:p>
          <a:endParaRPr lang="ru-RU"/>
        </a:p>
      </dgm:t>
    </dgm:pt>
    <dgm:pt modelId="{912EE057-EDE8-480B-B6D7-A4BDD75D3A34}" type="pres">
      <dgm:prSet presAssocID="{CE88D7B6-2AEF-4206-A95B-CACC2544AB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7C47A4-AE7A-4B66-A137-837DE228559C}" type="pres">
      <dgm:prSet presAssocID="{69D6E2D5-DAC3-4678-B18D-9BF2A199AADC}" presName="parentText" presStyleLbl="node1" presStyleIdx="0" presStyleCnt="1" custScaleY="99721" custLinFactNeighborY="-3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65D6D-0297-441E-9289-7D1D8CA87DB7}" type="pres">
      <dgm:prSet presAssocID="{69D6E2D5-DAC3-4678-B18D-9BF2A199AADC}" presName="childText" presStyleLbl="revTx" presStyleIdx="0" presStyleCnt="1" custLinFactNeighborX="0" custLinFactNeighborY="-28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D5FE1-F871-42A2-85BA-DBDF161E9FDE}" type="presOf" srcId="{CE88D7B6-2AEF-4206-A95B-CACC2544AB1A}" destId="{912EE057-EDE8-480B-B6D7-A4BDD75D3A34}" srcOrd="0" destOrd="0" presId="urn:microsoft.com/office/officeart/2005/8/layout/vList2"/>
    <dgm:cxn modelId="{F2989F2F-5DBB-4DB3-A4B3-6A73BCF3C564}" srcId="{69D6E2D5-DAC3-4678-B18D-9BF2A199AADC}" destId="{68AD4C5D-D1B3-4E1C-893F-BDAB8ED179C2}" srcOrd="2" destOrd="0" parTransId="{203D07A0-06EE-48D1-8EFA-85CD1B792667}" sibTransId="{697A41EB-4EA9-4AE0-A2E1-183AA9FE84EE}"/>
    <dgm:cxn modelId="{3479FDB8-6EE7-430A-ABDA-61337B2AFBFA}" srcId="{69D6E2D5-DAC3-4678-B18D-9BF2A199AADC}" destId="{FCFB62E3-96D5-4ADF-8762-02E73E33F96B}" srcOrd="4" destOrd="0" parTransId="{BDA0AF29-B879-4F43-B6D4-E59FBFE67222}" sibTransId="{A61205B9-FEC2-498C-8A2A-D2C48B7E82E8}"/>
    <dgm:cxn modelId="{898F3F65-4B51-42EE-8258-919964746DFF}" srcId="{69D6E2D5-DAC3-4678-B18D-9BF2A199AADC}" destId="{C5644383-136C-4FA1-B608-6135E624648F}" srcOrd="1" destOrd="0" parTransId="{CB8FB00A-A686-472B-8231-D92879C37916}" sibTransId="{0B9FE6A4-6F86-46C4-BB38-B19ACCBF10C2}"/>
    <dgm:cxn modelId="{4107E580-90D9-4C80-B5B1-0A653DFE3335}" type="presOf" srcId="{0A60EDEA-ADEF-4529-A940-2EEFC720A079}" destId="{4C765D6D-0297-441E-9289-7D1D8CA87DB7}" srcOrd="0" destOrd="3" presId="urn:microsoft.com/office/officeart/2005/8/layout/vList2"/>
    <dgm:cxn modelId="{4DDC4A21-1BC0-47EF-8962-8802A1CF3FB1}" type="presOf" srcId="{69D6E2D5-DAC3-4678-B18D-9BF2A199AADC}" destId="{257C47A4-AE7A-4B66-A137-837DE228559C}" srcOrd="0" destOrd="0" presId="urn:microsoft.com/office/officeart/2005/8/layout/vList2"/>
    <dgm:cxn modelId="{D767FD71-C580-4372-B6E8-818E215DD650}" srcId="{CE88D7B6-2AEF-4206-A95B-CACC2544AB1A}" destId="{69D6E2D5-DAC3-4678-B18D-9BF2A199AADC}" srcOrd="0" destOrd="0" parTransId="{D06E3DEE-5167-4C24-8785-46691F658A9F}" sibTransId="{BC8CDB1A-9C0A-4E01-A39C-697F3D39DC57}"/>
    <dgm:cxn modelId="{D78BF73D-1D40-4E63-BA17-ACB49DA1C887}" type="presOf" srcId="{C5644383-136C-4FA1-B608-6135E624648F}" destId="{4C765D6D-0297-441E-9289-7D1D8CA87DB7}" srcOrd="0" destOrd="1" presId="urn:microsoft.com/office/officeart/2005/8/layout/vList2"/>
    <dgm:cxn modelId="{BBF52819-329C-438F-B6FD-1F976D856804}" srcId="{69D6E2D5-DAC3-4678-B18D-9BF2A199AADC}" destId="{85C64572-1633-417F-AF60-A302FA0BAFED}" srcOrd="0" destOrd="0" parTransId="{F9D08EB9-F4D4-496D-BCD5-5FCAE0D4136E}" sibTransId="{6F4F113F-CDAF-43A0-8D3D-B9905CF28A92}"/>
    <dgm:cxn modelId="{8932B35B-1DF1-4C32-AAA9-6D2FC4155346}" type="presOf" srcId="{85C64572-1633-417F-AF60-A302FA0BAFED}" destId="{4C765D6D-0297-441E-9289-7D1D8CA87DB7}" srcOrd="0" destOrd="0" presId="urn:microsoft.com/office/officeart/2005/8/layout/vList2"/>
    <dgm:cxn modelId="{D8E43266-1A52-4BA8-8E67-0DF09307E094}" srcId="{69D6E2D5-DAC3-4678-B18D-9BF2A199AADC}" destId="{0A60EDEA-ADEF-4529-A940-2EEFC720A079}" srcOrd="3" destOrd="0" parTransId="{8CBF54D9-5135-44AE-8A4A-A8A1CA400D53}" sibTransId="{AAF42F0D-BA39-4E49-932E-2532A10A35DC}"/>
    <dgm:cxn modelId="{7B0D29FE-7131-4BAB-8555-FBE9C7938FD7}" type="presOf" srcId="{68AD4C5D-D1B3-4E1C-893F-BDAB8ED179C2}" destId="{4C765D6D-0297-441E-9289-7D1D8CA87DB7}" srcOrd="0" destOrd="2" presId="urn:microsoft.com/office/officeart/2005/8/layout/vList2"/>
    <dgm:cxn modelId="{11AE2C77-B150-4063-BCBC-B3BFFEC9E28E}" type="presOf" srcId="{FCFB62E3-96D5-4ADF-8762-02E73E33F96B}" destId="{4C765D6D-0297-441E-9289-7D1D8CA87DB7}" srcOrd="0" destOrd="4" presId="urn:microsoft.com/office/officeart/2005/8/layout/vList2"/>
    <dgm:cxn modelId="{212086FF-B5E5-4F20-9139-3341B924E525}" type="presParOf" srcId="{912EE057-EDE8-480B-B6D7-A4BDD75D3A34}" destId="{257C47A4-AE7A-4B66-A137-837DE228559C}" srcOrd="0" destOrd="0" presId="urn:microsoft.com/office/officeart/2005/8/layout/vList2"/>
    <dgm:cxn modelId="{6D06F19E-C1F8-4F97-81A7-22F30F0C5CD3}" type="presParOf" srcId="{912EE057-EDE8-480B-B6D7-A4BDD75D3A34}" destId="{4C765D6D-0297-441E-9289-7D1D8CA87DB7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5C7D841-AB29-44A7-B814-EE7D38AFB2D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F952614-2FF4-4FBA-A487-F7BA5C70CDA5}">
      <dgm:prSet custT="1"/>
      <dgm:spPr/>
      <dgm:t>
        <a:bodyPr/>
        <a:lstStyle/>
        <a:p>
          <a:pPr rtl="0"/>
          <a:r>
            <a:rPr lang="ru-RU" sz="3600" b="1" dirty="0" smtClean="0"/>
            <a:t>Приобщение к искусству</a:t>
          </a:r>
          <a:endParaRPr lang="ru-RU" sz="3600" b="1" dirty="0"/>
        </a:p>
      </dgm:t>
    </dgm:pt>
    <dgm:pt modelId="{BBC7F6FD-6990-4CD9-B5CB-75042C71F889}" type="parTrans" cxnId="{08189D24-F555-48E9-B39A-9EE147DFD468}">
      <dgm:prSet/>
      <dgm:spPr/>
      <dgm:t>
        <a:bodyPr/>
        <a:lstStyle/>
        <a:p>
          <a:endParaRPr lang="ru-RU"/>
        </a:p>
      </dgm:t>
    </dgm:pt>
    <dgm:pt modelId="{A640CE5B-93A2-44FB-9E02-7FBA2B208D6F}" type="sibTrans" cxnId="{08189D24-F555-48E9-B39A-9EE147DFD468}">
      <dgm:prSet/>
      <dgm:spPr/>
      <dgm:t>
        <a:bodyPr/>
        <a:lstStyle/>
        <a:p>
          <a:endParaRPr lang="ru-RU"/>
        </a:p>
      </dgm:t>
    </dgm:pt>
    <dgm:pt modelId="{8CEB59A4-F574-4A7C-B6D5-9FEF63DDFD46}">
      <dgm:prSet custT="1"/>
      <dgm:spPr/>
      <dgm:t>
        <a:bodyPr/>
        <a:lstStyle/>
        <a:p>
          <a:pPr rtl="0"/>
          <a:r>
            <a:rPr lang="ru-RU" sz="3700" dirty="0" smtClean="0"/>
            <a:t>Изобразительная деятельность:</a:t>
          </a:r>
          <a:endParaRPr lang="ru-RU" sz="3700" dirty="0"/>
        </a:p>
      </dgm:t>
    </dgm:pt>
    <dgm:pt modelId="{5E036755-C34B-4444-9EC2-F7EE76869678}" type="parTrans" cxnId="{D62D2E28-6D25-4E42-8346-1F66B99DC75B}">
      <dgm:prSet/>
      <dgm:spPr/>
      <dgm:t>
        <a:bodyPr/>
        <a:lstStyle/>
        <a:p>
          <a:endParaRPr lang="ru-RU"/>
        </a:p>
      </dgm:t>
    </dgm:pt>
    <dgm:pt modelId="{72D9AE0C-36F5-4B06-A078-78B2FC034808}" type="sibTrans" cxnId="{D62D2E28-6D25-4E42-8346-1F66B99DC75B}">
      <dgm:prSet/>
      <dgm:spPr/>
      <dgm:t>
        <a:bodyPr/>
        <a:lstStyle/>
        <a:p>
          <a:endParaRPr lang="ru-RU"/>
        </a:p>
      </dgm:t>
    </dgm:pt>
    <dgm:pt modelId="{E6281E74-1F4D-4875-9948-D18CDDA08E43}">
      <dgm:prSet custT="1"/>
      <dgm:spPr/>
      <dgm:t>
        <a:bodyPr/>
        <a:lstStyle/>
        <a:p>
          <a:pPr rtl="0"/>
          <a:r>
            <a:rPr lang="ru-RU" sz="3200" dirty="0" smtClean="0"/>
            <a:t>рисование (декоративное, предметное, сюжетное);</a:t>
          </a:r>
          <a:endParaRPr lang="ru-RU" sz="3200" dirty="0"/>
        </a:p>
      </dgm:t>
    </dgm:pt>
    <dgm:pt modelId="{A8FBB085-14BC-4788-8AC8-C4D2757FC27E}" type="parTrans" cxnId="{2F02E518-18F2-4714-A1DE-DDDC9690A205}">
      <dgm:prSet/>
      <dgm:spPr/>
      <dgm:t>
        <a:bodyPr/>
        <a:lstStyle/>
        <a:p>
          <a:endParaRPr lang="ru-RU"/>
        </a:p>
      </dgm:t>
    </dgm:pt>
    <dgm:pt modelId="{548F0D87-C61B-41DE-934F-B5DBFE22BC04}" type="sibTrans" cxnId="{2F02E518-18F2-4714-A1DE-DDDC9690A205}">
      <dgm:prSet/>
      <dgm:spPr/>
      <dgm:t>
        <a:bodyPr/>
        <a:lstStyle/>
        <a:p>
          <a:endParaRPr lang="ru-RU"/>
        </a:p>
      </dgm:t>
    </dgm:pt>
    <dgm:pt modelId="{2A8C8D89-42D8-4C3C-8DFE-1426CAB3DE63}">
      <dgm:prSet custT="1"/>
      <dgm:spPr/>
      <dgm:t>
        <a:bodyPr/>
        <a:lstStyle/>
        <a:p>
          <a:pPr rtl="0"/>
          <a:r>
            <a:rPr lang="ru-RU" sz="3200" dirty="0" smtClean="0"/>
            <a:t>лепка (декоративная);</a:t>
          </a:r>
          <a:endParaRPr lang="ru-RU" sz="3200" dirty="0"/>
        </a:p>
      </dgm:t>
    </dgm:pt>
    <dgm:pt modelId="{D58A739A-1DCB-45B0-A3AB-224EE8683D99}" type="parTrans" cxnId="{3065BAC2-142B-420B-9CCA-4354FFDAB406}">
      <dgm:prSet/>
      <dgm:spPr/>
      <dgm:t>
        <a:bodyPr/>
        <a:lstStyle/>
        <a:p>
          <a:endParaRPr lang="ru-RU"/>
        </a:p>
      </dgm:t>
    </dgm:pt>
    <dgm:pt modelId="{D486B022-C927-4D76-A5BE-3DA9520C8B83}" type="sibTrans" cxnId="{3065BAC2-142B-420B-9CCA-4354FFDAB406}">
      <dgm:prSet/>
      <dgm:spPr/>
      <dgm:t>
        <a:bodyPr/>
        <a:lstStyle/>
        <a:p>
          <a:endParaRPr lang="ru-RU"/>
        </a:p>
      </dgm:t>
    </dgm:pt>
    <dgm:pt modelId="{D17AE57A-D499-40D4-8AA9-BC8D492DA7EA}">
      <dgm:prSet custT="1"/>
      <dgm:spPr/>
      <dgm:t>
        <a:bodyPr/>
        <a:lstStyle/>
        <a:p>
          <a:pPr rtl="0"/>
          <a:r>
            <a:rPr lang="ru-RU" sz="3200" dirty="0" smtClean="0"/>
            <a:t>аппликация;</a:t>
          </a:r>
          <a:endParaRPr lang="ru-RU" sz="3200" dirty="0"/>
        </a:p>
      </dgm:t>
    </dgm:pt>
    <dgm:pt modelId="{28A878B4-8182-4F58-AF47-C215A99795C8}" type="parTrans" cxnId="{2A20EC5F-9373-44B0-A672-A99D40BC75D7}">
      <dgm:prSet/>
      <dgm:spPr/>
      <dgm:t>
        <a:bodyPr/>
        <a:lstStyle/>
        <a:p>
          <a:endParaRPr lang="ru-RU"/>
        </a:p>
      </dgm:t>
    </dgm:pt>
    <dgm:pt modelId="{7131EEC2-B82C-4054-A866-4020DDEF9415}" type="sibTrans" cxnId="{2A20EC5F-9373-44B0-A672-A99D40BC75D7}">
      <dgm:prSet/>
      <dgm:spPr/>
      <dgm:t>
        <a:bodyPr/>
        <a:lstStyle/>
        <a:p>
          <a:endParaRPr lang="ru-RU"/>
        </a:p>
      </dgm:t>
    </dgm:pt>
    <dgm:pt modelId="{5E9E1F7E-4BF0-4DD5-A532-F16D76FCEFFE}">
      <dgm:prSet custT="1"/>
      <dgm:spPr/>
      <dgm:t>
        <a:bodyPr/>
        <a:lstStyle/>
        <a:p>
          <a:pPr rtl="0"/>
          <a:r>
            <a:rPr lang="ru-RU" sz="3200" dirty="0" smtClean="0"/>
            <a:t>прикладное творчество (с бумагой и картоном, тканью, природным материалом)</a:t>
          </a:r>
          <a:endParaRPr lang="ru-RU" sz="3200" dirty="0"/>
        </a:p>
      </dgm:t>
    </dgm:pt>
    <dgm:pt modelId="{6B76B8B3-A739-4535-9617-3E49D5DF4612}" type="parTrans" cxnId="{D242E8F2-B535-4932-B185-A57816A13BDA}">
      <dgm:prSet/>
      <dgm:spPr/>
      <dgm:t>
        <a:bodyPr/>
        <a:lstStyle/>
        <a:p>
          <a:endParaRPr lang="ru-RU"/>
        </a:p>
      </dgm:t>
    </dgm:pt>
    <dgm:pt modelId="{37CC4A55-1D02-4A2C-84ED-AA1C124D42A7}" type="sibTrans" cxnId="{D242E8F2-B535-4932-B185-A57816A13BDA}">
      <dgm:prSet/>
      <dgm:spPr/>
      <dgm:t>
        <a:bodyPr/>
        <a:lstStyle/>
        <a:p>
          <a:endParaRPr lang="ru-RU"/>
        </a:p>
      </dgm:t>
    </dgm:pt>
    <dgm:pt modelId="{49092EB2-3A1E-4F02-85C4-00F98C837F30}" type="pres">
      <dgm:prSet presAssocID="{D5C7D841-AB29-44A7-B814-EE7D38AFB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9F8385-7607-4C6E-A7AB-84EDE7A48642}" type="pres">
      <dgm:prSet presAssocID="{8F952614-2FF4-4FBA-A487-F7BA5C70CDA5}" presName="parentText" presStyleLbl="node1" presStyleIdx="0" presStyleCnt="2" custScaleY="66726" custLinFactY="-258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A7355-A46F-48C2-861B-0E5A084DC2AD}" type="pres">
      <dgm:prSet presAssocID="{A640CE5B-93A2-44FB-9E02-7FBA2B208D6F}" presName="spacer" presStyleCnt="0"/>
      <dgm:spPr/>
    </dgm:pt>
    <dgm:pt modelId="{85B6B5D0-9339-4DB0-A4D6-A0CD95021725}" type="pres">
      <dgm:prSet presAssocID="{8CEB59A4-F574-4A7C-B6D5-9FEF63DDFD46}" presName="parentText" presStyleLbl="node1" presStyleIdx="1" presStyleCnt="2" custScaleY="60074" custLinFactNeighborY="-185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736EA-A224-45EE-9303-AB0458C7E723}" type="pres">
      <dgm:prSet presAssocID="{8CEB59A4-F574-4A7C-B6D5-9FEF63DDFD46}" presName="childText" presStyleLbl="revTx" presStyleIdx="0" presStyleCnt="1" custLinFactNeighborY="-36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42E8F2-B535-4932-B185-A57816A13BDA}" srcId="{8CEB59A4-F574-4A7C-B6D5-9FEF63DDFD46}" destId="{5E9E1F7E-4BF0-4DD5-A532-F16D76FCEFFE}" srcOrd="3" destOrd="0" parTransId="{6B76B8B3-A739-4535-9617-3E49D5DF4612}" sibTransId="{37CC4A55-1D02-4A2C-84ED-AA1C124D42A7}"/>
    <dgm:cxn modelId="{E7867F73-8D8C-4FCD-8C7A-8F9A1A7D86C1}" type="presOf" srcId="{8F952614-2FF4-4FBA-A487-F7BA5C70CDA5}" destId="{F89F8385-7607-4C6E-A7AB-84EDE7A48642}" srcOrd="0" destOrd="0" presId="urn:microsoft.com/office/officeart/2005/8/layout/vList2"/>
    <dgm:cxn modelId="{AB0C99E1-D206-4926-9E5E-9BDD7B6A6659}" type="presOf" srcId="{D17AE57A-D499-40D4-8AA9-BC8D492DA7EA}" destId="{F71736EA-A224-45EE-9303-AB0458C7E723}" srcOrd="0" destOrd="2" presId="urn:microsoft.com/office/officeart/2005/8/layout/vList2"/>
    <dgm:cxn modelId="{D62D2E28-6D25-4E42-8346-1F66B99DC75B}" srcId="{D5C7D841-AB29-44A7-B814-EE7D38AFB2D6}" destId="{8CEB59A4-F574-4A7C-B6D5-9FEF63DDFD46}" srcOrd="1" destOrd="0" parTransId="{5E036755-C34B-4444-9EC2-F7EE76869678}" sibTransId="{72D9AE0C-36F5-4B06-A078-78B2FC034808}"/>
    <dgm:cxn modelId="{3065BAC2-142B-420B-9CCA-4354FFDAB406}" srcId="{8CEB59A4-F574-4A7C-B6D5-9FEF63DDFD46}" destId="{2A8C8D89-42D8-4C3C-8DFE-1426CAB3DE63}" srcOrd="1" destOrd="0" parTransId="{D58A739A-1DCB-45B0-A3AB-224EE8683D99}" sibTransId="{D486B022-C927-4D76-A5BE-3DA9520C8B83}"/>
    <dgm:cxn modelId="{CDB15DC6-B23F-4321-80D5-7F1A5D13686E}" type="presOf" srcId="{5E9E1F7E-4BF0-4DD5-A532-F16D76FCEFFE}" destId="{F71736EA-A224-45EE-9303-AB0458C7E723}" srcOrd="0" destOrd="3" presId="urn:microsoft.com/office/officeart/2005/8/layout/vList2"/>
    <dgm:cxn modelId="{55FB51BA-A149-439D-9BF9-715A31186FC4}" type="presOf" srcId="{E6281E74-1F4D-4875-9948-D18CDDA08E43}" destId="{F71736EA-A224-45EE-9303-AB0458C7E723}" srcOrd="0" destOrd="0" presId="urn:microsoft.com/office/officeart/2005/8/layout/vList2"/>
    <dgm:cxn modelId="{58FB84E5-4157-46AE-A423-286B48C7F76C}" type="presOf" srcId="{D5C7D841-AB29-44A7-B814-EE7D38AFB2D6}" destId="{49092EB2-3A1E-4F02-85C4-00F98C837F30}" srcOrd="0" destOrd="0" presId="urn:microsoft.com/office/officeart/2005/8/layout/vList2"/>
    <dgm:cxn modelId="{2A20EC5F-9373-44B0-A672-A99D40BC75D7}" srcId="{8CEB59A4-F574-4A7C-B6D5-9FEF63DDFD46}" destId="{D17AE57A-D499-40D4-8AA9-BC8D492DA7EA}" srcOrd="2" destOrd="0" parTransId="{28A878B4-8182-4F58-AF47-C215A99795C8}" sibTransId="{7131EEC2-B82C-4054-A866-4020DDEF9415}"/>
    <dgm:cxn modelId="{08189D24-F555-48E9-B39A-9EE147DFD468}" srcId="{D5C7D841-AB29-44A7-B814-EE7D38AFB2D6}" destId="{8F952614-2FF4-4FBA-A487-F7BA5C70CDA5}" srcOrd="0" destOrd="0" parTransId="{BBC7F6FD-6990-4CD9-B5CB-75042C71F889}" sibTransId="{A640CE5B-93A2-44FB-9E02-7FBA2B208D6F}"/>
    <dgm:cxn modelId="{2F02E518-18F2-4714-A1DE-DDDC9690A205}" srcId="{8CEB59A4-F574-4A7C-B6D5-9FEF63DDFD46}" destId="{E6281E74-1F4D-4875-9948-D18CDDA08E43}" srcOrd="0" destOrd="0" parTransId="{A8FBB085-14BC-4788-8AC8-C4D2757FC27E}" sibTransId="{548F0D87-C61B-41DE-934F-B5DBFE22BC04}"/>
    <dgm:cxn modelId="{D2740C4F-5915-4B18-BB61-F62F4D7F7249}" type="presOf" srcId="{8CEB59A4-F574-4A7C-B6D5-9FEF63DDFD46}" destId="{85B6B5D0-9339-4DB0-A4D6-A0CD95021725}" srcOrd="0" destOrd="0" presId="urn:microsoft.com/office/officeart/2005/8/layout/vList2"/>
    <dgm:cxn modelId="{71B2EE53-4EE2-4817-BAC8-BA2E029406DD}" type="presOf" srcId="{2A8C8D89-42D8-4C3C-8DFE-1426CAB3DE63}" destId="{F71736EA-A224-45EE-9303-AB0458C7E723}" srcOrd="0" destOrd="1" presId="urn:microsoft.com/office/officeart/2005/8/layout/vList2"/>
    <dgm:cxn modelId="{C55E554F-EC49-475F-B88A-2CAE748A20DC}" type="presParOf" srcId="{49092EB2-3A1E-4F02-85C4-00F98C837F30}" destId="{F89F8385-7607-4C6E-A7AB-84EDE7A48642}" srcOrd="0" destOrd="0" presId="urn:microsoft.com/office/officeart/2005/8/layout/vList2"/>
    <dgm:cxn modelId="{5BE7A941-6606-4F5F-9C25-232EC807B7AB}" type="presParOf" srcId="{49092EB2-3A1E-4F02-85C4-00F98C837F30}" destId="{794A7355-A46F-48C2-861B-0E5A084DC2AD}" srcOrd="1" destOrd="0" presId="urn:microsoft.com/office/officeart/2005/8/layout/vList2"/>
    <dgm:cxn modelId="{88927B1A-6B02-491F-AA1F-807034AF7A42}" type="presParOf" srcId="{49092EB2-3A1E-4F02-85C4-00F98C837F30}" destId="{85B6B5D0-9339-4DB0-A4D6-A0CD95021725}" srcOrd="2" destOrd="0" presId="urn:microsoft.com/office/officeart/2005/8/layout/vList2"/>
    <dgm:cxn modelId="{7C1476C2-BDEC-443D-97E0-05975A74F398}" type="presParOf" srcId="{49092EB2-3A1E-4F02-85C4-00F98C837F30}" destId="{F71736EA-A224-45EE-9303-AB0458C7E723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06BE69-29FB-460B-A01C-3E96DE1ACC3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26A636-FD89-4487-A3E7-AE49DA6E2894}">
      <dgm:prSet custT="1"/>
      <dgm:spPr/>
      <dgm:t>
        <a:bodyPr/>
        <a:lstStyle/>
        <a:p>
          <a:pPr rtl="0"/>
          <a:r>
            <a:rPr lang="ru-RU" sz="3700" dirty="0" smtClean="0"/>
            <a:t>Формы организации изобразительной деятельности</a:t>
          </a:r>
          <a:endParaRPr lang="ru-RU" sz="3700" dirty="0"/>
        </a:p>
      </dgm:t>
    </dgm:pt>
    <dgm:pt modelId="{3E8D0756-8E05-42D6-9CCF-DE5345B75CA2}" type="parTrans" cxnId="{8E99486E-F401-42C0-95DC-E97CD95311B1}">
      <dgm:prSet/>
      <dgm:spPr/>
      <dgm:t>
        <a:bodyPr/>
        <a:lstStyle/>
        <a:p>
          <a:endParaRPr lang="ru-RU"/>
        </a:p>
      </dgm:t>
    </dgm:pt>
    <dgm:pt modelId="{B8DB1B02-6262-4588-A92E-76A7950F051C}" type="sibTrans" cxnId="{8E99486E-F401-42C0-95DC-E97CD95311B1}">
      <dgm:prSet/>
      <dgm:spPr/>
      <dgm:t>
        <a:bodyPr/>
        <a:lstStyle/>
        <a:p>
          <a:endParaRPr lang="ru-RU"/>
        </a:p>
      </dgm:t>
    </dgm:pt>
    <dgm:pt modelId="{606FAF0D-5FE8-47D3-BD93-3DD189210075}">
      <dgm:prSet custT="1"/>
      <dgm:spPr/>
      <dgm:t>
        <a:bodyPr/>
        <a:lstStyle/>
        <a:p>
          <a:pPr rtl="0"/>
          <a:r>
            <a:rPr lang="ru-RU" sz="3200" dirty="0" smtClean="0"/>
            <a:t>продуктивная деятельность;</a:t>
          </a:r>
          <a:endParaRPr lang="ru-RU" sz="3200" dirty="0"/>
        </a:p>
      </dgm:t>
    </dgm:pt>
    <dgm:pt modelId="{C501D2E8-CE39-4037-8135-5332BA150DB4}" type="parTrans" cxnId="{72491C47-A43E-4E71-9211-16BD6B8D9E94}">
      <dgm:prSet/>
      <dgm:spPr/>
      <dgm:t>
        <a:bodyPr/>
        <a:lstStyle/>
        <a:p>
          <a:endParaRPr lang="ru-RU"/>
        </a:p>
      </dgm:t>
    </dgm:pt>
    <dgm:pt modelId="{C4ADB74C-CBE8-42A3-B081-027815C42C22}" type="sibTrans" cxnId="{72491C47-A43E-4E71-9211-16BD6B8D9E94}">
      <dgm:prSet/>
      <dgm:spPr/>
      <dgm:t>
        <a:bodyPr/>
        <a:lstStyle/>
        <a:p>
          <a:endParaRPr lang="ru-RU"/>
        </a:p>
      </dgm:t>
    </dgm:pt>
    <dgm:pt modelId="{5875A1FA-030C-4250-8A0F-379B3B440999}">
      <dgm:prSet custT="1"/>
      <dgm:spPr/>
      <dgm:t>
        <a:bodyPr/>
        <a:lstStyle/>
        <a:p>
          <a:pPr rtl="0"/>
          <a:r>
            <a:rPr lang="ru-RU" sz="3200" dirty="0" smtClean="0"/>
            <a:t>изобразительное творчество;</a:t>
          </a:r>
          <a:endParaRPr lang="ru-RU" sz="3200" dirty="0"/>
        </a:p>
      </dgm:t>
    </dgm:pt>
    <dgm:pt modelId="{45CCEBB6-F576-42BC-ADF4-914E52D4D7EF}" type="parTrans" cxnId="{110DB2F5-E3F2-4DB7-9718-FAAD39CADD16}">
      <dgm:prSet/>
      <dgm:spPr/>
      <dgm:t>
        <a:bodyPr/>
        <a:lstStyle/>
        <a:p>
          <a:endParaRPr lang="ru-RU"/>
        </a:p>
      </dgm:t>
    </dgm:pt>
    <dgm:pt modelId="{C402ABE0-EE34-497E-9A6F-8C931946D25B}" type="sibTrans" cxnId="{110DB2F5-E3F2-4DB7-9718-FAAD39CADD16}">
      <dgm:prSet/>
      <dgm:spPr/>
      <dgm:t>
        <a:bodyPr/>
        <a:lstStyle/>
        <a:p>
          <a:endParaRPr lang="ru-RU"/>
        </a:p>
      </dgm:t>
    </dgm:pt>
    <dgm:pt modelId="{3914BA2B-6E0E-4BD5-974A-01B9133F04F2}">
      <dgm:prSet custT="1"/>
      <dgm:spPr/>
      <dgm:t>
        <a:bodyPr/>
        <a:lstStyle/>
        <a:p>
          <a:pPr rtl="0"/>
          <a:r>
            <a:rPr lang="ru-RU" sz="3200" dirty="0" smtClean="0"/>
            <a:t>знакомство с искусством;</a:t>
          </a:r>
          <a:endParaRPr lang="ru-RU" sz="3200" dirty="0"/>
        </a:p>
      </dgm:t>
    </dgm:pt>
    <dgm:pt modelId="{047B7C16-BCC0-436F-9ED3-370A226F566C}" type="parTrans" cxnId="{F7904136-9FDB-4396-A777-FBB207E93899}">
      <dgm:prSet/>
      <dgm:spPr/>
      <dgm:t>
        <a:bodyPr/>
        <a:lstStyle/>
        <a:p>
          <a:endParaRPr lang="ru-RU"/>
        </a:p>
      </dgm:t>
    </dgm:pt>
    <dgm:pt modelId="{DE8460E9-95F4-4F12-BC1C-E021CBEE3948}" type="sibTrans" cxnId="{F7904136-9FDB-4396-A777-FBB207E93899}">
      <dgm:prSet/>
      <dgm:spPr/>
      <dgm:t>
        <a:bodyPr/>
        <a:lstStyle/>
        <a:p>
          <a:endParaRPr lang="ru-RU"/>
        </a:p>
      </dgm:t>
    </dgm:pt>
    <dgm:pt modelId="{911BCD9E-7C51-4F30-B23D-5059153062B5}">
      <dgm:prSet custT="1"/>
      <dgm:spPr/>
      <dgm:t>
        <a:bodyPr/>
        <a:lstStyle/>
        <a:p>
          <a:pPr rtl="0"/>
          <a:r>
            <a:rPr lang="ru-RU" sz="3200" dirty="0" smtClean="0"/>
            <a:t>самостоятельная художественная деятельность;</a:t>
          </a:r>
          <a:endParaRPr lang="ru-RU" sz="3200" dirty="0"/>
        </a:p>
      </dgm:t>
    </dgm:pt>
    <dgm:pt modelId="{75A512A7-8EF0-4E2F-A317-943E0075AE70}" type="parTrans" cxnId="{4F657ED1-5369-4449-BD04-46E00D7905E2}">
      <dgm:prSet/>
      <dgm:spPr/>
      <dgm:t>
        <a:bodyPr/>
        <a:lstStyle/>
        <a:p>
          <a:endParaRPr lang="ru-RU"/>
        </a:p>
      </dgm:t>
    </dgm:pt>
    <dgm:pt modelId="{33BA2389-5664-4D8B-BD80-06F487086DD9}" type="sibTrans" cxnId="{4F657ED1-5369-4449-BD04-46E00D7905E2}">
      <dgm:prSet/>
      <dgm:spPr/>
      <dgm:t>
        <a:bodyPr/>
        <a:lstStyle/>
        <a:p>
          <a:endParaRPr lang="ru-RU"/>
        </a:p>
      </dgm:t>
    </dgm:pt>
    <dgm:pt modelId="{5F4DBE44-399E-469F-970A-FE5D60C841BF}">
      <dgm:prSet custT="1"/>
      <dgm:spPr/>
      <dgm:t>
        <a:bodyPr/>
        <a:lstStyle/>
        <a:p>
          <a:pPr rtl="0"/>
          <a:r>
            <a:rPr lang="ru-RU" sz="3200" dirty="0" smtClean="0"/>
            <a:t>экскурсии</a:t>
          </a:r>
          <a:endParaRPr lang="ru-RU" sz="3200" dirty="0"/>
        </a:p>
      </dgm:t>
    </dgm:pt>
    <dgm:pt modelId="{A445BE20-C9B8-4B86-B3BC-3BCA2AE1615C}" type="parTrans" cxnId="{E1D23903-A6A9-47CC-9FFC-462FF957EF90}">
      <dgm:prSet/>
      <dgm:spPr/>
      <dgm:t>
        <a:bodyPr/>
        <a:lstStyle/>
        <a:p>
          <a:endParaRPr lang="ru-RU"/>
        </a:p>
      </dgm:t>
    </dgm:pt>
    <dgm:pt modelId="{22C3017F-7A60-4F9E-A10D-1E5F3839AD85}" type="sibTrans" cxnId="{E1D23903-A6A9-47CC-9FFC-462FF957EF90}">
      <dgm:prSet/>
      <dgm:spPr/>
      <dgm:t>
        <a:bodyPr/>
        <a:lstStyle/>
        <a:p>
          <a:endParaRPr lang="ru-RU"/>
        </a:p>
      </dgm:t>
    </dgm:pt>
    <dgm:pt modelId="{2C94A30C-971A-442C-BB10-3A0FE6251316}" type="pres">
      <dgm:prSet presAssocID="{B706BE69-29FB-460B-A01C-3E96DE1ACC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00C3E9-D0CA-45BF-A511-4C9469BC0600}" type="pres">
      <dgm:prSet presAssocID="{6526A636-FD89-4487-A3E7-AE49DA6E2894}" presName="parentText" presStyleLbl="node1" presStyleIdx="0" presStyleCnt="1" custScaleY="85486" custLinFactNeighborX="0" custLinFactNeighborY="-27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E2FF7-8EBF-4B6C-8184-A665C0A85C42}" type="pres">
      <dgm:prSet presAssocID="{6526A636-FD89-4487-A3E7-AE49DA6E2894}" presName="childText" presStyleLbl="revTx" presStyleIdx="0" presStyleCnt="1" custScaleY="107603" custLinFactNeighborY="-32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04D524-2585-41EE-AE44-1A5A33C62C29}" type="presOf" srcId="{6526A636-FD89-4487-A3E7-AE49DA6E2894}" destId="{A300C3E9-D0CA-45BF-A511-4C9469BC0600}" srcOrd="0" destOrd="0" presId="urn:microsoft.com/office/officeart/2005/8/layout/vList2"/>
    <dgm:cxn modelId="{71EDA5BC-625B-4CE9-B742-E3615F869DFD}" type="presOf" srcId="{B706BE69-29FB-460B-A01C-3E96DE1ACC33}" destId="{2C94A30C-971A-442C-BB10-3A0FE6251316}" srcOrd="0" destOrd="0" presId="urn:microsoft.com/office/officeart/2005/8/layout/vList2"/>
    <dgm:cxn modelId="{D8C24EF0-EE1F-4529-963C-57A6430EF18C}" type="presOf" srcId="{606FAF0D-5FE8-47D3-BD93-3DD189210075}" destId="{5E6E2FF7-8EBF-4B6C-8184-A665C0A85C42}" srcOrd="0" destOrd="0" presId="urn:microsoft.com/office/officeart/2005/8/layout/vList2"/>
    <dgm:cxn modelId="{F7904136-9FDB-4396-A777-FBB207E93899}" srcId="{6526A636-FD89-4487-A3E7-AE49DA6E2894}" destId="{3914BA2B-6E0E-4BD5-974A-01B9133F04F2}" srcOrd="2" destOrd="0" parTransId="{047B7C16-BCC0-436F-9ED3-370A226F566C}" sibTransId="{DE8460E9-95F4-4F12-BC1C-E021CBEE3948}"/>
    <dgm:cxn modelId="{72491C47-A43E-4E71-9211-16BD6B8D9E94}" srcId="{6526A636-FD89-4487-A3E7-AE49DA6E2894}" destId="{606FAF0D-5FE8-47D3-BD93-3DD189210075}" srcOrd="0" destOrd="0" parTransId="{C501D2E8-CE39-4037-8135-5332BA150DB4}" sibTransId="{C4ADB74C-CBE8-42A3-B081-027815C42C22}"/>
    <dgm:cxn modelId="{DEA85573-38FE-487C-B8B1-D0DEE135F3F6}" type="presOf" srcId="{5F4DBE44-399E-469F-970A-FE5D60C841BF}" destId="{5E6E2FF7-8EBF-4B6C-8184-A665C0A85C42}" srcOrd="0" destOrd="4" presId="urn:microsoft.com/office/officeart/2005/8/layout/vList2"/>
    <dgm:cxn modelId="{BEF75A02-DF33-4F9E-9335-C6C35B60C870}" type="presOf" srcId="{3914BA2B-6E0E-4BD5-974A-01B9133F04F2}" destId="{5E6E2FF7-8EBF-4B6C-8184-A665C0A85C42}" srcOrd="0" destOrd="2" presId="urn:microsoft.com/office/officeart/2005/8/layout/vList2"/>
    <dgm:cxn modelId="{8E99486E-F401-42C0-95DC-E97CD95311B1}" srcId="{B706BE69-29FB-460B-A01C-3E96DE1ACC33}" destId="{6526A636-FD89-4487-A3E7-AE49DA6E2894}" srcOrd="0" destOrd="0" parTransId="{3E8D0756-8E05-42D6-9CCF-DE5345B75CA2}" sibTransId="{B8DB1B02-6262-4588-A92E-76A7950F051C}"/>
    <dgm:cxn modelId="{4F657ED1-5369-4449-BD04-46E00D7905E2}" srcId="{6526A636-FD89-4487-A3E7-AE49DA6E2894}" destId="{911BCD9E-7C51-4F30-B23D-5059153062B5}" srcOrd="3" destOrd="0" parTransId="{75A512A7-8EF0-4E2F-A317-943E0075AE70}" sibTransId="{33BA2389-5664-4D8B-BD80-06F487086DD9}"/>
    <dgm:cxn modelId="{0E565805-2786-4940-AA64-2CB3642503A8}" type="presOf" srcId="{5875A1FA-030C-4250-8A0F-379B3B440999}" destId="{5E6E2FF7-8EBF-4B6C-8184-A665C0A85C42}" srcOrd="0" destOrd="1" presId="urn:microsoft.com/office/officeart/2005/8/layout/vList2"/>
    <dgm:cxn modelId="{E1D23903-A6A9-47CC-9FFC-462FF957EF90}" srcId="{6526A636-FD89-4487-A3E7-AE49DA6E2894}" destId="{5F4DBE44-399E-469F-970A-FE5D60C841BF}" srcOrd="4" destOrd="0" parTransId="{A445BE20-C9B8-4B86-B3BC-3BCA2AE1615C}" sibTransId="{22C3017F-7A60-4F9E-A10D-1E5F3839AD85}"/>
    <dgm:cxn modelId="{488E992B-A234-48B8-AEED-92744763F9CB}" type="presOf" srcId="{911BCD9E-7C51-4F30-B23D-5059153062B5}" destId="{5E6E2FF7-8EBF-4B6C-8184-A665C0A85C42}" srcOrd="0" destOrd="3" presId="urn:microsoft.com/office/officeart/2005/8/layout/vList2"/>
    <dgm:cxn modelId="{110DB2F5-E3F2-4DB7-9718-FAAD39CADD16}" srcId="{6526A636-FD89-4487-A3E7-AE49DA6E2894}" destId="{5875A1FA-030C-4250-8A0F-379B3B440999}" srcOrd="1" destOrd="0" parTransId="{45CCEBB6-F576-42BC-ADF4-914E52D4D7EF}" sibTransId="{C402ABE0-EE34-497E-9A6F-8C931946D25B}"/>
    <dgm:cxn modelId="{DE09E5F9-7640-4160-A1A2-ADB66EDB412B}" type="presParOf" srcId="{2C94A30C-971A-442C-BB10-3A0FE6251316}" destId="{A300C3E9-D0CA-45BF-A511-4C9469BC0600}" srcOrd="0" destOrd="0" presId="urn:microsoft.com/office/officeart/2005/8/layout/vList2"/>
    <dgm:cxn modelId="{98438445-DF89-4B58-8CD1-C7E73792BF4F}" type="presParOf" srcId="{2C94A30C-971A-442C-BB10-3A0FE6251316}" destId="{5E6E2FF7-8EBF-4B6C-8184-A665C0A85C42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8D3641-3330-4FF0-8198-330583424C6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86EE72D-6549-4BD5-9BFE-076E93D864EA}">
      <dgm:prSet custT="1"/>
      <dgm:spPr/>
      <dgm:t>
        <a:bodyPr/>
        <a:lstStyle/>
        <a:p>
          <a:pPr rtl="0"/>
          <a:r>
            <a:rPr lang="ru-RU" sz="3700" dirty="0" smtClean="0"/>
            <a:t>Формы организации музыкальной деятельности</a:t>
          </a:r>
          <a:endParaRPr lang="ru-RU" sz="3700" dirty="0"/>
        </a:p>
      </dgm:t>
    </dgm:pt>
    <dgm:pt modelId="{AAD13A76-22A0-49B8-B817-419FC45548E2}" type="parTrans" cxnId="{D0EE002E-3854-47D2-AB0C-66A4821B4AB5}">
      <dgm:prSet/>
      <dgm:spPr/>
      <dgm:t>
        <a:bodyPr/>
        <a:lstStyle/>
        <a:p>
          <a:endParaRPr lang="ru-RU"/>
        </a:p>
      </dgm:t>
    </dgm:pt>
    <dgm:pt modelId="{F9B1D41B-C325-4A27-B246-95C6BB9B17CB}" type="sibTrans" cxnId="{D0EE002E-3854-47D2-AB0C-66A4821B4AB5}">
      <dgm:prSet/>
      <dgm:spPr/>
      <dgm:t>
        <a:bodyPr/>
        <a:lstStyle/>
        <a:p>
          <a:endParaRPr lang="ru-RU"/>
        </a:p>
      </dgm:t>
    </dgm:pt>
    <dgm:pt modelId="{7C8D3500-7BDF-4203-B95E-CB3D214A4098}">
      <dgm:prSet custT="1"/>
      <dgm:spPr/>
      <dgm:t>
        <a:bodyPr/>
        <a:lstStyle/>
        <a:p>
          <a:pPr rtl="0"/>
          <a:r>
            <a:rPr lang="ru-RU" sz="3200" dirty="0" smtClean="0"/>
            <a:t>музыкальные занятия;</a:t>
          </a:r>
          <a:endParaRPr lang="ru-RU" sz="3200" dirty="0"/>
        </a:p>
      </dgm:t>
    </dgm:pt>
    <dgm:pt modelId="{15884F54-48EE-4DA8-A555-571543B72A0F}" type="parTrans" cxnId="{A37F0FA7-5582-4D14-A5E7-23656D3278A0}">
      <dgm:prSet/>
      <dgm:spPr/>
      <dgm:t>
        <a:bodyPr/>
        <a:lstStyle/>
        <a:p>
          <a:endParaRPr lang="ru-RU"/>
        </a:p>
      </dgm:t>
    </dgm:pt>
    <dgm:pt modelId="{E2175C51-D86F-416D-958B-2AC84A83202D}" type="sibTrans" cxnId="{A37F0FA7-5582-4D14-A5E7-23656D3278A0}">
      <dgm:prSet/>
      <dgm:spPr/>
      <dgm:t>
        <a:bodyPr/>
        <a:lstStyle/>
        <a:p>
          <a:endParaRPr lang="ru-RU"/>
        </a:p>
      </dgm:t>
    </dgm:pt>
    <dgm:pt modelId="{F93F88BF-DCDE-4D62-9C07-78D662256310}">
      <dgm:prSet custT="1"/>
      <dgm:spPr/>
      <dgm:t>
        <a:bodyPr/>
        <a:lstStyle/>
        <a:p>
          <a:pPr rtl="0"/>
          <a:r>
            <a:rPr lang="ru-RU" sz="3200" dirty="0" smtClean="0"/>
            <a:t>музыкально-дидактические игры;</a:t>
          </a:r>
          <a:endParaRPr lang="ru-RU" sz="3200" dirty="0"/>
        </a:p>
      </dgm:t>
    </dgm:pt>
    <dgm:pt modelId="{329110BC-85BB-4AE4-9619-85E2A288FA85}" type="parTrans" cxnId="{F21A987C-2F1A-41A4-8C66-71B902DB5C2D}">
      <dgm:prSet/>
      <dgm:spPr/>
      <dgm:t>
        <a:bodyPr/>
        <a:lstStyle/>
        <a:p>
          <a:endParaRPr lang="ru-RU"/>
        </a:p>
      </dgm:t>
    </dgm:pt>
    <dgm:pt modelId="{A7FD30F4-2B3C-4C68-A84D-77CE7BC1F9C4}" type="sibTrans" cxnId="{F21A987C-2F1A-41A4-8C66-71B902DB5C2D}">
      <dgm:prSet/>
      <dgm:spPr/>
      <dgm:t>
        <a:bodyPr/>
        <a:lstStyle/>
        <a:p>
          <a:endParaRPr lang="ru-RU"/>
        </a:p>
      </dgm:t>
    </dgm:pt>
    <dgm:pt modelId="{23BE6454-BAA6-4F1B-9258-DAB1047E8838}">
      <dgm:prSet custT="1"/>
      <dgm:spPr/>
      <dgm:t>
        <a:bodyPr/>
        <a:lstStyle/>
        <a:p>
          <a:pPr rtl="0"/>
          <a:r>
            <a:rPr lang="ru-RU" sz="3200" dirty="0" smtClean="0"/>
            <a:t>самостоятельная музыкальная деятельность;</a:t>
          </a:r>
          <a:endParaRPr lang="ru-RU" sz="3200" dirty="0"/>
        </a:p>
      </dgm:t>
    </dgm:pt>
    <dgm:pt modelId="{9921F6EF-4100-4DC4-B9CF-31EFBAB7129E}" type="parTrans" cxnId="{97B5E94C-1906-4725-AB7C-DBD98AE66E37}">
      <dgm:prSet/>
      <dgm:spPr/>
      <dgm:t>
        <a:bodyPr/>
        <a:lstStyle/>
        <a:p>
          <a:endParaRPr lang="ru-RU"/>
        </a:p>
      </dgm:t>
    </dgm:pt>
    <dgm:pt modelId="{F642E2B8-9FDA-4DBB-B94E-BE592171FC7B}" type="sibTrans" cxnId="{97B5E94C-1906-4725-AB7C-DBD98AE66E37}">
      <dgm:prSet/>
      <dgm:spPr/>
      <dgm:t>
        <a:bodyPr/>
        <a:lstStyle/>
        <a:p>
          <a:endParaRPr lang="ru-RU"/>
        </a:p>
      </dgm:t>
    </dgm:pt>
    <dgm:pt modelId="{782E0562-5C25-4AD2-832E-C978C330F5FA}">
      <dgm:prSet custT="1"/>
      <dgm:spPr/>
      <dgm:t>
        <a:bodyPr/>
        <a:lstStyle/>
        <a:p>
          <a:pPr rtl="0"/>
          <a:r>
            <a:rPr lang="ru-RU" sz="3200" dirty="0" err="1" smtClean="0"/>
            <a:t>культурно-досуговая</a:t>
          </a:r>
          <a:r>
            <a:rPr lang="ru-RU" sz="3200" dirty="0" smtClean="0"/>
            <a:t> деятельность</a:t>
          </a:r>
          <a:endParaRPr lang="ru-RU" sz="3200" dirty="0"/>
        </a:p>
      </dgm:t>
    </dgm:pt>
    <dgm:pt modelId="{076DDD22-239F-449C-85B1-E58F0894ADA1}" type="parTrans" cxnId="{22947091-405D-4453-B02C-EF23F9C73758}">
      <dgm:prSet/>
      <dgm:spPr/>
      <dgm:t>
        <a:bodyPr/>
        <a:lstStyle/>
        <a:p>
          <a:endParaRPr lang="ru-RU"/>
        </a:p>
      </dgm:t>
    </dgm:pt>
    <dgm:pt modelId="{3BE5A296-581D-4CD9-883D-8AF827773796}" type="sibTrans" cxnId="{22947091-405D-4453-B02C-EF23F9C73758}">
      <dgm:prSet/>
      <dgm:spPr/>
      <dgm:t>
        <a:bodyPr/>
        <a:lstStyle/>
        <a:p>
          <a:endParaRPr lang="ru-RU"/>
        </a:p>
      </dgm:t>
    </dgm:pt>
    <dgm:pt modelId="{B9D8DA82-974E-4E47-81A8-7D3D5A824675}" type="pres">
      <dgm:prSet presAssocID="{628D3641-3330-4FF0-8198-330583424C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072B61-A23C-4F32-914C-B0401481E6A3}" type="pres">
      <dgm:prSet presAssocID="{786EE72D-6549-4BD5-9BFE-076E93D864EA}" presName="parentText" presStyleLbl="node1" presStyleIdx="0" presStyleCnt="1" custLinFactNeighborY="-609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B05CA-F9D9-4C6F-A0C8-37D6B07C4808}" type="pres">
      <dgm:prSet presAssocID="{786EE72D-6549-4BD5-9BFE-076E93D864EA}" presName="childText" presStyleLbl="revTx" presStyleIdx="0" presStyleCnt="1" custLinFactNeighborY="-6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8812A7-70C7-4EC6-AAA3-FE62B202B2E4}" type="presOf" srcId="{F93F88BF-DCDE-4D62-9C07-78D662256310}" destId="{856B05CA-F9D9-4C6F-A0C8-37D6B07C4808}" srcOrd="0" destOrd="1" presId="urn:microsoft.com/office/officeart/2005/8/layout/vList2"/>
    <dgm:cxn modelId="{A37F0FA7-5582-4D14-A5E7-23656D3278A0}" srcId="{786EE72D-6549-4BD5-9BFE-076E93D864EA}" destId="{7C8D3500-7BDF-4203-B95E-CB3D214A4098}" srcOrd="0" destOrd="0" parTransId="{15884F54-48EE-4DA8-A555-571543B72A0F}" sibTransId="{E2175C51-D86F-416D-958B-2AC84A83202D}"/>
    <dgm:cxn modelId="{D0EE002E-3854-47D2-AB0C-66A4821B4AB5}" srcId="{628D3641-3330-4FF0-8198-330583424C60}" destId="{786EE72D-6549-4BD5-9BFE-076E93D864EA}" srcOrd="0" destOrd="0" parTransId="{AAD13A76-22A0-49B8-B817-419FC45548E2}" sibTransId="{F9B1D41B-C325-4A27-B246-95C6BB9B17CB}"/>
    <dgm:cxn modelId="{B30220D5-ED1A-4477-9C82-FE67F2386F9C}" type="presOf" srcId="{786EE72D-6549-4BD5-9BFE-076E93D864EA}" destId="{53072B61-A23C-4F32-914C-B0401481E6A3}" srcOrd="0" destOrd="0" presId="urn:microsoft.com/office/officeart/2005/8/layout/vList2"/>
    <dgm:cxn modelId="{0E513F8C-45AF-4C32-A5AF-5A64827F9208}" type="presOf" srcId="{628D3641-3330-4FF0-8198-330583424C60}" destId="{B9D8DA82-974E-4E47-81A8-7D3D5A824675}" srcOrd="0" destOrd="0" presId="urn:microsoft.com/office/officeart/2005/8/layout/vList2"/>
    <dgm:cxn modelId="{F21A987C-2F1A-41A4-8C66-71B902DB5C2D}" srcId="{786EE72D-6549-4BD5-9BFE-076E93D864EA}" destId="{F93F88BF-DCDE-4D62-9C07-78D662256310}" srcOrd="1" destOrd="0" parTransId="{329110BC-85BB-4AE4-9619-85E2A288FA85}" sibTransId="{A7FD30F4-2B3C-4C68-A84D-77CE7BC1F9C4}"/>
    <dgm:cxn modelId="{E7807220-D56A-47FE-8F5A-C538FBE455DC}" type="presOf" srcId="{23BE6454-BAA6-4F1B-9258-DAB1047E8838}" destId="{856B05CA-F9D9-4C6F-A0C8-37D6B07C4808}" srcOrd="0" destOrd="2" presId="urn:microsoft.com/office/officeart/2005/8/layout/vList2"/>
    <dgm:cxn modelId="{12FE5F6A-DEBD-4820-AD72-D4EA30614B2D}" type="presOf" srcId="{782E0562-5C25-4AD2-832E-C978C330F5FA}" destId="{856B05CA-F9D9-4C6F-A0C8-37D6B07C4808}" srcOrd="0" destOrd="3" presId="urn:microsoft.com/office/officeart/2005/8/layout/vList2"/>
    <dgm:cxn modelId="{0FD75D3E-F907-4671-BEF9-B03865657F5C}" type="presOf" srcId="{7C8D3500-7BDF-4203-B95E-CB3D214A4098}" destId="{856B05CA-F9D9-4C6F-A0C8-37D6B07C4808}" srcOrd="0" destOrd="0" presId="urn:microsoft.com/office/officeart/2005/8/layout/vList2"/>
    <dgm:cxn modelId="{22947091-405D-4453-B02C-EF23F9C73758}" srcId="{786EE72D-6549-4BD5-9BFE-076E93D864EA}" destId="{782E0562-5C25-4AD2-832E-C978C330F5FA}" srcOrd="3" destOrd="0" parTransId="{076DDD22-239F-449C-85B1-E58F0894ADA1}" sibTransId="{3BE5A296-581D-4CD9-883D-8AF827773796}"/>
    <dgm:cxn modelId="{97B5E94C-1906-4725-AB7C-DBD98AE66E37}" srcId="{786EE72D-6549-4BD5-9BFE-076E93D864EA}" destId="{23BE6454-BAA6-4F1B-9258-DAB1047E8838}" srcOrd="2" destOrd="0" parTransId="{9921F6EF-4100-4DC4-B9CF-31EFBAB7129E}" sibTransId="{F642E2B8-9FDA-4DBB-B94E-BE592171FC7B}"/>
    <dgm:cxn modelId="{B85D8443-424C-47E5-902A-31AF0F12D279}" type="presParOf" srcId="{B9D8DA82-974E-4E47-81A8-7D3D5A824675}" destId="{53072B61-A23C-4F32-914C-B0401481E6A3}" srcOrd="0" destOrd="0" presId="urn:microsoft.com/office/officeart/2005/8/layout/vList2"/>
    <dgm:cxn modelId="{A241948D-13B8-4665-BB69-D5A4DF4A3E08}" type="presParOf" srcId="{B9D8DA82-974E-4E47-81A8-7D3D5A824675}" destId="{856B05CA-F9D9-4C6F-A0C8-37D6B07C4808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2AD8D51-4AC0-4FFC-AED6-8C5AEA7C5EF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0CF6758-6AB6-4CEB-852E-6C601538CA97}">
      <dgm:prSet/>
      <dgm:spPr/>
      <dgm:t>
        <a:bodyPr/>
        <a:lstStyle/>
        <a:p>
          <a:pPr rtl="0"/>
          <a:r>
            <a:rPr lang="ru-RU" dirty="0" smtClean="0"/>
            <a:t>Формы восприятия художественной литературы</a:t>
          </a:r>
          <a:endParaRPr lang="ru-RU" dirty="0"/>
        </a:p>
      </dgm:t>
    </dgm:pt>
    <dgm:pt modelId="{E07C0CB2-49C2-46E2-A8EC-42A8EC78F181}" type="parTrans" cxnId="{3716546D-C90D-4D9D-8FE1-EBE681826E24}">
      <dgm:prSet/>
      <dgm:spPr/>
      <dgm:t>
        <a:bodyPr/>
        <a:lstStyle/>
        <a:p>
          <a:endParaRPr lang="ru-RU"/>
        </a:p>
      </dgm:t>
    </dgm:pt>
    <dgm:pt modelId="{40A212E9-073B-4AD9-BF3B-AD40F779C4A1}" type="sibTrans" cxnId="{3716546D-C90D-4D9D-8FE1-EBE681826E24}">
      <dgm:prSet/>
      <dgm:spPr/>
      <dgm:t>
        <a:bodyPr/>
        <a:lstStyle/>
        <a:p>
          <a:endParaRPr lang="ru-RU"/>
        </a:p>
      </dgm:t>
    </dgm:pt>
    <dgm:pt modelId="{1F883F5A-BDAC-4C5D-BF62-447A23FA7184}">
      <dgm:prSet custT="1"/>
      <dgm:spPr/>
      <dgm:t>
        <a:bodyPr/>
        <a:lstStyle/>
        <a:p>
          <a:pPr rtl="0"/>
          <a:r>
            <a:rPr lang="ru-RU" sz="2700" dirty="0" smtClean="0"/>
            <a:t>ознакомление с текстом;</a:t>
          </a:r>
          <a:endParaRPr lang="ru-RU" sz="2700" dirty="0"/>
        </a:p>
      </dgm:t>
    </dgm:pt>
    <dgm:pt modelId="{3A2EBE90-471A-42D8-B288-400D09190597}" type="parTrans" cxnId="{4DFE7E9B-4F87-47EE-A85A-486ABBBDF142}">
      <dgm:prSet/>
      <dgm:spPr/>
      <dgm:t>
        <a:bodyPr/>
        <a:lstStyle/>
        <a:p>
          <a:endParaRPr lang="ru-RU"/>
        </a:p>
      </dgm:t>
    </dgm:pt>
    <dgm:pt modelId="{5187EF81-D46A-4C72-B09A-C14AD5B70E26}" type="sibTrans" cxnId="{4DFE7E9B-4F87-47EE-A85A-486ABBBDF142}">
      <dgm:prSet/>
      <dgm:spPr/>
      <dgm:t>
        <a:bodyPr/>
        <a:lstStyle/>
        <a:p>
          <a:endParaRPr lang="ru-RU"/>
        </a:p>
      </dgm:t>
    </dgm:pt>
    <dgm:pt modelId="{1FF95517-E51B-4E8B-BFC2-C3EBCD147A16}">
      <dgm:prSet custT="1"/>
      <dgm:spPr/>
      <dgm:t>
        <a:bodyPr/>
        <a:lstStyle/>
        <a:p>
          <a:pPr rtl="0"/>
          <a:r>
            <a:rPr lang="ru-RU" sz="2700" dirty="0" smtClean="0"/>
            <a:t>знакомство с писателями, поэтами, художниками-иллюстраторами;</a:t>
          </a:r>
          <a:endParaRPr lang="ru-RU" sz="2700" dirty="0"/>
        </a:p>
      </dgm:t>
    </dgm:pt>
    <dgm:pt modelId="{39666576-1DE7-4259-83C2-C9811CAA74DA}" type="parTrans" cxnId="{082FBE80-743C-4E83-822E-D14F1708E0BD}">
      <dgm:prSet/>
      <dgm:spPr/>
      <dgm:t>
        <a:bodyPr/>
        <a:lstStyle/>
        <a:p>
          <a:endParaRPr lang="ru-RU"/>
        </a:p>
      </dgm:t>
    </dgm:pt>
    <dgm:pt modelId="{00B40456-8EB2-44C4-BC2E-BAAE6DF352B6}" type="sibTrans" cxnId="{082FBE80-743C-4E83-822E-D14F1708E0BD}">
      <dgm:prSet/>
      <dgm:spPr/>
      <dgm:t>
        <a:bodyPr/>
        <a:lstStyle/>
        <a:p>
          <a:endParaRPr lang="ru-RU"/>
        </a:p>
      </dgm:t>
    </dgm:pt>
    <dgm:pt modelId="{8814CBA4-570B-4D47-BBB5-D90392E9347C}">
      <dgm:prSet custT="1"/>
      <dgm:spPr/>
      <dgm:t>
        <a:bodyPr/>
        <a:lstStyle/>
        <a:p>
          <a:pPr rtl="0"/>
          <a:r>
            <a:rPr lang="ru-RU" sz="2700" dirty="0" smtClean="0"/>
            <a:t>организация книжного уголка;</a:t>
          </a:r>
          <a:endParaRPr lang="ru-RU" sz="2700" dirty="0"/>
        </a:p>
      </dgm:t>
    </dgm:pt>
    <dgm:pt modelId="{A66F3B48-AA01-4574-B518-E64C6E87F659}" type="parTrans" cxnId="{EE80A074-B3DD-4F22-9AA4-2CAAD4AB1A9B}">
      <dgm:prSet/>
      <dgm:spPr/>
      <dgm:t>
        <a:bodyPr/>
        <a:lstStyle/>
        <a:p>
          <a:endParaRPr lang="ru-RU"/>
        </a:p>
      </dgm:t>
    </dgm:pt>
    <dgm:pt modelId="{18C290A3-589D-4D3E-A5A3-400A63BF9E89}" type="sibTrans" cxnId="{EE80A074-B3DD-4F22-9AA4-2CAAD4AB1A9B}">
      <dgm:prSet/>
      <dgm:spPr/>
      <dgm:t>
        <a:bodyPr/>
        <a:lstStyle/>
        <a:p>
          <a:endParaRPr lang="ru-RU"/>
        </a:p>
      </dgm:t>
    </dgm:pt>
    <dgm:pt modelId="{9B0DEA0C-7936-47DD-98A5-356D7D1851C8}">
      <dgm:prSet custT="1"/>
      <dgm:spPr/>
      <dgm:t>
        <a:bodyPr/>
        <a:lstStyle/>
        <a:p>
          <a:pPr rtl="0"/>
          <a:r>
            <a:rPr lang="ru-RU" sz="2700" dirty="0" smtClean="0"/>
            <a:t>тематические выставки книг;</a:t>
          </a:r>
          <a:endParaRPr lang="ru-RU" sz="2700" dirty="0"/>
        </a:p>
      </dgm:t>
    </dgm:pt>
    <dgm:pt modelId="{1E37949F-CED2-4E1C-BA6F-2ACAF483D10F}" type="parTrans" cxnId="{27DD92DE-31D0-43D9-A459-16F6C759AD25}">
      <dgm:prSet/>
      <dgm:spPr/>
      <dgm:t>
        <a:bodyPr/>
        <a:lstStyle/>
        <a:p>
          <a:endParaRPr lang="ru-RU"/>
        </a:p>
      </dgm:t>
    </dgm:pt>
    <dgm:pt modelId="{580253DF-4164-45E2-A145-494328B26C65}" type="sibTrans" cxnId="{27DD92DE-31D0-43D9-A459-16F6C759AD25}">
      <dgm:prSet/>
      <dgm:spPr/>
      <dgm:t>
        <a:bodyPr/>
        <a:lstStyle/>
        <a:p>
          <a:endParaRPr lang="ru-RU"/>
        </a:p>
      </dgm:t>
    </dgm:pt>
    <dgm:pt modelId="{F6221B5D-E658-40A9-AC8D-F6380B92DA65}">
      <dgm:prSet custT="1"/>
      <dgm:spPr/>
      <dgm:t>
        <a:bodyPr/>
        <a:lstStyle/>
        <a:p>
          <a:pPr rtl="0"/>
          <a:r>
            <a:rPr lang="ru-RU" sz="2700" dirty="0" smtClean="0"/>
            <a:t>проектная деятельность;</a:t>
          </a:r>
          <a:endParaRPr lang="ru-RU" sz="2700" dirty="0"/>
        </a:p>
      </dgm:t>
    </dgm:pt>
    <dgm:pt modelId="{3904C7EC-2C62-44D9-A52B-E2B717978F04}" type="parTrans" cxnId="{E4CBBAAD-15A0-4D5E-A700-352C5E5EC525}">
      <dgm:prSet/>
      <dgm:spPr/>
      <dgm:t>
        <a:bodyPr/>
        <a:lstStyle/>
        <a:p>
          <a:endParaRPr lang="ru-RU"/>
        </a:p>
      </dgm:t>
    </dgm:pt>
    <dgm:pt modelId="{8EDB470F-8BD8-4569-932D-DF79503A39CB}" type="sibTrans" cxnId="{E4CBBAAD-15A0-4D5E-A700-352C5E5EC525}">
      <dgm:prSet/>
      <dgm:spPr/>
      <dgm:t>
        <a:bodyPr/>
        <a:lstStyle/>
        <a:p>
          <a:endParaRPr lang="ru-RU"/>
        </a:p>
      </dgm:t>
    </dgm:pt>
    <dgm:pt modelId="{04FD4051-DF8E-4271-940E-61611C9C408B}">
      <dgm:prSet custT="1"/>
      <dgm:spPr/>
      <dgm:t>
        <a:bodyPr/>
        <a:lstStyle/>
        <a:p>
          <a:pPr rtl="0"/>
          <a:r>
            <a:rPr lang="ru-RU" sz="2700" dirty="0" smtClean="0"/>
            <a:t>литературные праздники;</a:t>
          </a:r>
          <a:endParaRPr lang="ru-RU" sz="2700" dirty="0"/>
        </a:p>
      </dgm:t>
    </dgm:pt>
    <dgm:pt modelId="{728ECB80-0C03-4E29-A4E2-5576A28DC653}" type="parTrans" cxnId="{48C0ED0D-4576-4C6D-AA85-F7BD79D34B7C}">
      <dgm:prSet/>
      <dgm:spPr/>
      <dgm:t>
        <a:bodyPr/>
        <a:lstStyle/>
        <a:p>
          <a:endParaRPr lang="ru-RU"/>
        </a:p>
      </dgm:t>
    </dgm:pt>
    <dgm:pt modelId="{979761D6-A6F5-4052-959D-3DC190C7466E}" type="sibTrans" cxnId="{48C0ED0D-4576-4C6D-AA85-F7BD79D34B7C}">
      <dgm:prSet/>
      <dgm:spPr/>
      <dgm:t>
        <a:bodyPr/>
        <a:lstStyle/>
        <a:p>
          <a:endParaRPr lang="ru-RU"/>
        </a:p>
      </dgm:t>
    </dgm:pt>
    <dgm:pt modelId="{07430A9D-EF0A-4566-82C9-59B738262B7B}">
      <dgm:prSet custT="1"/>
      <dgm:spPr/>
      <dgm:t>
        <a:bodyPr/>
        <a:lstStyle/>
        <a:p>
          <a:pPr rtl="0"/>
          <a:r>
            <a:rPr lang="ru-RU" sz="2700" dirty="0" smtClean="0"/>
            <a:t>театрализованные представления;</a:t>
          </a:r>
          <a:endParaRPr lang="ru-RU" sz="2700" dirty="0"/>
        </a:p>
      </dgm:t>
    </dgm:pt>
    <dgm:pt modelId="{085794F9-1313-492C-98AD-6A80700762CE}" type="parTrans" cxnId="{CD4ECFFF-0D40-426B-B55E-801D1C0E3497}">
      <dgm:prSet/>
      <dgm:spPr/>
      <dgm:t>
        <a:bodyPr/>
        <a:lstStyle/>
        <a:p>
          <a:endParaRPr lang="ru-RU"/>
        </a:p>
      </dgm:t>
    </dgm:pt>
    <dgm:pt modelId="{B3E600D7-89E1-4823-AA16-841CDD94B208}" type="sibTrans" cxnId="{CD4ECFFF-0D40-426B-B55E-801D1C0E3497}">
      <dgm:prSet/>
      <dgm:spPr/>
      <dgm:t>
        <a:bodyPr/>
        <a:lstStyle/>
        <a:p>
          <a:endParaRPr lang="ru-RU"/>
        </a:p>
      </dgm:t>
    </dgm:pt>
    <dgm:pt modelId="{EC9FC14C-6A37-41D2-AAB5-6CEB8CADC92B}">
      <dgm:prSet custT="1"/>
      <dgm:spPr/>
      <dgm:t>
        <a:bodyPr/>
        <a:lstStyle/>
        <a:p>
          <a:pPr rtl="0"/>
          <a:r>
            <a:rPr lang="ru-RU" sz="2700" dirty="0" smtClean="0"/>
            <a:t>встречи с библиотекарями</a:t>
          </a:r>
          <a:endParaRPr lang="ru-RU" sz="2700" dirty="0"/>
        </a:p>
      </dgm:t>
    </dgm:pt>
    <dgm:pt modelId="{FA91595D-6BB6-47F8-A99D-FC2649A76C81}" type="parTrans" cxnId="{5C54E99D-1C95-4BAA-9F71-4EEE426FBD50}">
      <dgm:prSet/>
      <dgm:spPr/>
      <dgm:t>
        <a:bodyPr/>
        <a:lstStyle/>
        <a:p>
          <a:endParaRPr lang="ru-RU"/>
        </a:p>
      </dgm:t>
    </dgm:pt>
    <dgm:pt modelId="{8D570B5E-2FF4-4D9D-989D-AC43D317A949}" type="sibTrans" cxnId="{5C54E99D-1C95-4BAA-9F71-4EEE426FBD50}">
      <dgm:prSet/>
      <dgm:spPr/>
      <dgm:t>
        <a:bodyPr/>
        <a:lstStyle/>
        <a:p>
          <a:endParaRPr lang="ru-RU"/>
        </a:p>
      </dgm:t>
    </dgm:pt>
    <dgm:pt modelId="{72FAABE3-9B18-4F93-809E-0962813AF32A}" type="pres">
      <dgm:prSet presAssocID="{52AD8D51-4AC0-4FFC-AED6-8C5AEA7C5E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1132D6-DF0F-48D6-8E95-3D297FB34EA7}" type="pres">
      <dgm:prSet presAssocID="{90CF6758-6AB6-4CEB-852E-6C601538CA97}" presName="parentText" presStyleLbl="node1" presStyleIdx="0" presStyleCnt="1" custScaleY="63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692A6-9A21-4C71-BE56-13C986F60134}" type="pres">
      <dgm:prSet presAssocID="{90CF6758-6AB6-4CEB-852E-6C601538CA9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4E99D-1C95-4BAA-9F71-4EEE426FBD50}" srcId="{90CF6758-6AB6-4CEB-852E-6C601538CA97}" destId="{EC9FC14C-6A37-41D2-AAB5-6CEB8CADC92B}" srcOrd="7" destOrd="0" parTransId="{FA91595D-6BB6-47F8-A99D-FC2649A76C81}" sibTransId="{8D570B5E-2FF4-4D9D-989D-AC43D317A949}"/>
    <dgm:cxn modelId="{8C0D23A4-1A99-45A2-BA37-87CFA358F423}" type="presOf" srcId="{8814CBA4-570B-4D47-BBB5-D90392E9347C}" destId="{836692A6-9A21-4C71-BE56-13C986F60134}" srcOrd="0" destOrd="2" presId="urn:microsoft.com/office/officeart/2005/8/layout/vList2"/>
    <dgm:cxn modelId="{48C0ED0D-4576-4C6D-AA85-F7BD79D34B7C}" srcId="{90CF6758-6AB6-4CEB-852E-6C601538CA97}" destId="{04FD4051-DF8E-4271-940E-61611C9C408B}" srcOrd="5" destOrd="0" parTransId="{728ECB80-0C03-4E29-A4E2-5576A28DC653}" sibTransId="{979761D6-A6F5-4052-959D-3DC190C7466E}"/>
    <dgm:cxn modelId="{082FBE80-743C-4E83-822E-D14F1708E0BD}" srcId="{90CF6758-6AB6-4CEB-852E-6C601538CA97}" destId="{1FF95517-E51B-4E8B-BFC2-C3EBCD147A16}" srcOrd="1" destOrd="0" parTransId="{39666576-1DE7-4259-83C2-C9811CAA74DA}" sibTransId="{00B40456-8EB2-44C4-BC2E-BAAE6DF352B6}"/>
    <dgm:cxn modelId="{0871471F-40F8-445B-9269-16966F58C2B5}" type="presOf" srcId="{90CF6758-6AB6-4CEB-852E-6C601538CA97}" destId="{3F1132D6-DF0F-48D6-8E95-3D297FB34EA7}" srcOrd="0" destOrd="0" presId="urn:microsoft.com/office/officeart/2005/8/layout/vList2"/>
    <dgm:cxn modelId="{CD4ECFFF-0D40-426B-B55E-801D1C0E3497}" srcId="{90CF6758-6AB6-4CEB-852E-6C601538CA97}" destId="{07430A9D-EF0A-4566-82C9-59B738262B7B}" srcOrd="6" destOrd="0" parTransId="{085794F9-1313-492C-98AD-6A80700762CE}" sibTransId="{B3E600D7-89E1-4823-AA16-841CDD94B208}"/>
    <dgm:cxn modelId="{B2C99059-BFAC-41AD-B835-73719D342107}" type="presOf" srcId="{04FD4051-DF8E-4271-940E-61611C9C408B}" destId="{836692A6-9A21-4C71-BE56-13C986F60134}" srcOrd="0" destOrd="5" presId="urn:microsoft.com/office/officeart/2005/8/layout/vList2"/>
    <dgm:cxn modelId="{DDC14E60-E9A0-4BA6-8C26-CCD4C90944FD}" type="presOf" srcId="{1FF95517-E51B-4E8B-BFC2-C3EBCD147A16}" destId="{836692A6-9A21-4C71-BE56-13C986F60134}" srcOrd="0" destOrd="1" presId="urn:microsoft.com/office/officeart/2005/8/layout/vList2"/>
    <dgm:cxn modelId="{D254165E-B77A-4E27-8B72-12089DD6DE99}" type="presOf" srcId="{9B0DEA0C-7936-47DD-98A5-356D7D1851C8}" destId="{836692A6-9A21-4C71-BE56-13C986F60134}" srcOrd="0" destOrd="3" presId="urn:microsoft.com/office/officeart/2005/8/layout/vList2"/>
    <dgm:cxn modelId="{EE80A074-B3DD-4F22-9AA4-2CAAD4AB1A9B}" srcId="{90CF6758-6AB6-4CEB-852E-6C601538CA97}" destId="{8814CBA4-570B-4D47-BBB5-D90392E9347C}" srcOrd="2" destOrd="0" parTransId="{A66F3B48-AA01-4574-B518-E64C6E87F659}" sibTransId="{18C290A3-589D-4D3E-A5A3-400A63BF9E89}"/>
    <dgm:cxn modelId="{29E911B8-9AAD-478D-BB6D-729BD9ED9CD9}" type="presOf" srcId="{EC9FC14C-6A37-41D2-AAB5-6CEB8CADC92B}" destId="{836692A6-9A21-4C71-BE56-13C986F60134}" srcOrd="0" destOrd="7" presId="urn:microsoft.com/office/officeart/2005/8/layout/vList2"/>
    <dgm:cxn modelId="{9424F6B2-21AA-40D9-8FDA-9CC0D89CC718}" type="presOf" srcId="{07430A9D-EF0A-4566-82C9-59B738262B7B}" destId="{836692A6-9A21-4C71-BE56-13C986F60134}" srcOrd="0" destOrd="6" presId="urn:microsoft.com/office/officeart/2005/8/layout/vList2"/>
    <dgm:cxn modelId="{4C438474-0D40-41E0-9FE3-592B0DBE5B4F}" type="presOf" srcId="{F6221B5D-E658-40A9-AC8D-F6380B92DA65}" destId="{836692A6-9A21-4C71-BE56-13C986F60134}" srcOrd="0" destOrd="4" presId="urn:microsoft.com/office/officeart/2005/8/layout/vList2"/>
    <dgm:cxn modelId="{388CEE32-48CB-429B-B294-6B0CE3DAFB9C}" type="presOf" srcId="{1F883F5A-BDAC-4C5D-BF62-447A23FA7184}" destId="{836692A6-9A21-4C71-BE56-13C986F60134}" srcOrd="0" destOrd="0" presId="urn:microsoft.com/office/officeart/2005/8/layout/vList2"/>
    <dgm:cxn modelId="{E4CBBAAD-15A0-4D5E-A700-352C5E5EC525}" srcId="{90CF6758-6AB6-4CEB-852E-6C601538CA97}" destId="{F6221B5D-E658-40A9-AC8D-F6380B92DA65}" srcOrd="4" destOrd="0" parTransId="{3904C7EC-2C62-44D9-A52B-E2B717978F04}" sibTransId="{8EDB470F-8BD8-4569-932D-DF79503A39CB}"/>
    <dgm:cxn modelId="{3716546D-C90D-4D9D-8FE1-EBE681826E24}" srcId="{52AD8D51-4AC0-4FFC-AED6-8C5AEA7C5EF5}" destId="{90CF6758-6AB6-4CEB-852E-6C601538CA97}" srcOrd="0" destOrd="0" parTransId="{E07C0CB2-49C2-46E2-A8EC-42A8EC78F181}" sibTransId="{40A212E9-073B-4AD9-BF3B-AD40F779C4A1}"/>
    <dgm:cxn modelId="{4DFE7E9B-4F87-47EE-A85A-486ABBBDF142}" srcId="{90CF6758-6AB6-4CEB-852E-6C601538CA97}" destId="{1F883F5A-BDAC-4C5D-BF62-447A23FA7184}" srcOrd="0" destOrd="0" parTransId="{3A2EBE90-471A-42D8-B288-400D09190597}" sibTransId="{5187EF81-D46A-4C72-B09A-C14AD5B70E26}"/>
    <dgm:cxn modelId="{27DD92DE-31D0-43D9-A459-16F6C759AD25}" srcId="{90CF6758-6AB6-4CEB-852E-6C601538CA97}" destId="{9B0DEA0C-7936-47DD-98A5-356D7D1851C8}" srcOrd="3" destOrd="0" parTransId="{1E37949F-CED2-4E1C-BA6F-2ACAF483D10F}" sibTransId="{580253DF-4164-45E2-A145-494328B26C65}"/>
    <dgm:cxn modelId="{6D7DF884-60EF-4FCE-8DD5-F7BF62F53401}" type="presOf" srcId="{52AD8D51-4AC0-4FFC-AED6-8C5AEA7C5EF5}" destId="{72FAABE3-9B18-4F93-809E-0962813AF32A}" srcOrd="0" destOrd="0" presId="urn:microsoft.com/office/officeart/2005/8/layout/vList2"/>
    <dgm:cxn modelId="{CC366E36-239B-44E3-BA81-9547E271DBB5}" type="presParOf" srcId="{72FAABE3-9B18-4F93-809E-0962813AF32A}" destId="{3F1132D6-DF0F-48D6-8E95-3D297FB34EA7}" srcOrd="0" destOrd="0" presId="urn:microsoft.com/office/officeart/2005/8/layout/vList2"/>
    <dgm:cxn modelId="{8D00D42C-1C57-4F6C-BA24-C2723E90C69A}" type="presParOf" srcId="{72FAABE3-9B18-4F93-809E-0962813AF32A}" destId="{836692A6-9A21-4C71-BE56-13C986F60134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893E7BA-E2EE-44A6-AE78-43C563B446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9D28152-1F28-4CE5-A5E7-3C5383D1F6DC}">
      <dgm:prSet custT="1"/>
      <dgm:spPr/>
      <dgm:t>
        <a:bodyPr/>
        <a:lstStyle/>
        <a:p>
          <a:pPr rtl="0"/>
          <a:r>
            <a:rPr lang="ru-RU" sz="3600" b="1" dirty="0" smtClean="0"/>
            <a:t>Конструктивно-модельная деятельность</a:t>
          </a:r>
          <a:endParaRPr lang="ru-RU" sz="3600" b="1" dirty="0"/>
        </a:p>
      </dgm:t>
    </dgm:pt>
    <dgm:pt modelId="{54CE6EF0-858B-4E61-921D-7589C64F097C}" type="parTrans" cxnId="{93C99F60-D546-4472-9255-9A3D7C7DF096}">
      <dgm:prSet/>
      <dgm:spPr/>
      <dgm:t>
        <a:bodyPr/>
        <a:lstStyle/>
        <a:p>
          <a:endParaRPr lang="ru-RU"/>
        </a:p>
      </dgm:t>
    </dgm:pt>
    <dgm:pt modelId="{289F4013-A9AB-4976-9CFA-B3F3CE83440F}" type="sibTrans" cxnId="{93C99F60-D546-4472-9255-9A3D7C7DF096}">
      <dgm:prSet/>
      <dgm:spPr/>
      <dgm:t>
        <a:bodyPr/>
        <a:lstStyle/>
        <a:p>
          <a:endParaRPr lang="ru-RU"/>
        </a:p>
      </dgm:t>
    </dgm:pt>
    <dgm:pt modelId="{0E19BDBB-7359-42E2-8503-BDD990F6B26C}">
      <dgm:prSet custT="1"/>
      <dgm:spPr/>
      <dgm:t>
        <a:bodyPr/>
        <a:lstStyle/>
        <a:p>
          <a:pPr rtl="0"/>
          <a:r>
            <a:rPr lang="ru-RU" sz="3700" dirty="0" smtClean="0"/>
            <a:t>из строительного материала;</a:t>
          </a:r>
          <a:endParaRPr lang="ru-RU" sz="3700" dirty="0"/>
        </a:p>
      </dgm:t>
    </dgm:pt>
    <dgm:pt modelId="{57A95C94-44E0-4F9C-943F-6CC99CEB20DC}" type="parTrans" cxnId="{497BB7F8-92B4-4619-83BE-575A4C5CDA85}">
      <dgm:prSet/>
      <dgm:spPr/>
      <dgm:t>
        <a:bodyPr/>
        <a:lstStyle/>
        <a:p>
          <a:endParaRPr lang="ru-RU"/>
        </a:p>
      </dgm:t>
    </dgm:pt>
    <dgm:pt modelId="{95EA2A08-5DD2-42C5-8AFC-F3B4488B0567}" type="sibTrans" cxnId="{497BB7F8-92B4-4619-83BE-575A4C5CDA85}">
      <dgm:prSet/>
      <dgm:spPr/>
      <dgm:t>
        <a:bodyPr/>
        <a:lstStyle/>
        <a:p>
          <a:endParaRPr lang="ru-RU"/>
        </a:p>
      </dgm:t>
    </dgm:pt>
    <dgm:pt modelId="{BF36BEE5-8E27-4A43-8590-2960E4183F71}">
      <dgm:prSet custT="1"/>
      <dgm:spPr/>
      <dgm:t>
        <a:bodyPr/>
        <a:lstStyle/>
        <a:p>
          <a:pPr rtl="0"/>
          <a:r>
            <a:rPr lang="ru-RU" sz="3700" dirty="0" smtClean="0"/>
            <a:t>из деталей конструктора;</a:t>
          </a:r>
          <a:endParaRPr lang="ru-RU" sz="3700" dirty="0"/>
        </a:p>
      </dgm:t>
    </dgm:pt>
    <dgm:pt modelId="{E16724E0-BA0B-45FB-9FBC-EF8334C308F3}" type="parTrans" cxnId="{90074028-ECF4-4B91-A70A-3734440D5B9E}">
      <dgm:prSet/>
      <dgm:spPr/>
      <dgm:t>
        <a:bodyPr/>
        <a:lstStyle/>
        <a:p>
          <a:endParaRPr lang="ru-RU"/>
        </a:p>
      </dgm:t>
    </dgm:pt>
    <dgm:pt modelId="{DD5C25EC-8333-4D17-8551-53859A5CE50B}" type="sibTrans" cxnId="{90074028-ECF4-4B91-A70A-3734440D5B9E}">
      <dgm:prSet/>
      <dgm:spPr/>
      <dgm:t>
        <a:bodyPr/>
        <a:lstStyle/>
        <a:p>
          <a:endParaRPr lang="ru-RU"/>
        </a:p>
      </dgm:t>
    </dgm:pt>
    <dgm:pt modelId="{8B73B23E-2A23-4C2A-B005-D6CFA50168A1}">
      <dgm:prSet custT="1"/>
      <dgm:spPr/>
      <dgm:t>
        <a:bodyPr/>
        <a:lstStyle/>
        <a:p>
          <a:pPr rtl="0"/>
          <a:r>
            <a:rPr lang="ru-RU" sz="3700" dirty="0" smtClean="0"/>
            <a:t>из крупногабаритных модулей;</a:t>
          </a:r>
          <a:endParaRPr lang="ru-RU" sz="3700" dirty="0"/>
        </a:p>
      </dgm:t>
    </dgm:pt>
    <dgm:pt modelId="{E82E498F-827B-4823-BB56-932CACEDBD70}" type="parTrans" cxnId="{0EAA6ED4-B0E8-4998-81CF-C3F5CCCFD7D0}">
      <dgm:prSet/>
      <dgm:spPr/>
      <dgm:t>
        <a:bodyPr/>
        <a:lstStyle/>
        <a:p>
          <a:endParaRPr lang="ru-RU"/>
        </a:p>
      </dgm:t>
    </dgm:pt>
    <dgm:pt modelId="{269342F9-ACF5-4C5D-BA74-BFDF4C7763DD}" type="sibTrans" cxnId="{0EAA6ED4-B0E8-4998-81CF-C3F5CCCFD7D0}">
      <dgm:prSet/>
      <dgm:spPr/>
      <dgm:t>
        <a:bodyPr/>
        <a:lstStyle/>
        <a:p>
          <a:endParaRPr lang="ru-RU"/>
        </a:p>
      </dgm:t>
    </dgm:pt>
    <dgm:pt modelId="{68C79E41-55CF-4C0F-97A9-59467F30D549}">
      <dgm:prSet custT="1"/>
      <dgm:spPr/>
      <dgm:t>
        <a:bodyPr/>
        <a:lstStyle/>
        <a:p>
          <a:pPr rtl="0"/>
          <a:r>
            <a:rPr lang="ru-RU" sz="3700" dirty="0" smtClean="0"/>
            <a:t>из бумаги;</a:t>
          </a:r>
          <a:endParaRPr lang="ru-RU" sz="3700" dirty="0"/>
        </a:p>
      </dgm:t>
    </dgm:pt>
    <dgm:pt modelId="{7C8592C2-FC1B-4C5D-B87B-29E43B05B916}" type="parTrans" cxnId="{091DD753-C6CE-44B6-9E21-41852AD8838B}">
      <dgm:prSet/>
      <dgm:spPr/>
      <dgm:t>
        <a:bodyPr/>
        <a:lstStyle/>
        <a:p>
          <a:endParaRPr lang="ru-RU"/>
        </a:p>
      </dgm:t>
    </dgm:pt>
    <dgm:pt modelId="{097C2861-1516-4441-BDE6-425D984C1E6F}" type="sibTrans" cxnId="{091DD753-C6CE-44B6-9E21-41852AD8838B}">
      <dgm:prSet/>
      <dgm:spPr/>
      <dgm:t>
        <a:bodyPr/>
        <a:lstStyle/>
        <a:p>
          <a:endParaRPr lang="ru-RU"/>
        </a:p>
      </dgm:t>
    </dgm:pt>
    <dgm:pt modelId="{3D3312E2-ECE4-4A51-9FD5-D3111AE12FA9}">
      <dgm:prSet custT="1"/>
      <dgm:spPr/>
      <dgm:t>
        <a:bodyPr/>
        <a:lstStyle/>
        <a:p>
          <a:pPr rtl="0"/>
          <a:r>
            <a:rPr lang="ru-RU" sz="3700" dirty="0" smtClean="0"/>
            <a:t>из природного материала</a:t>
          </a:r>
          <a:endParaRPr lang="ru-RU" sz="3700" dirty="0"/>
        </a:p>
      </dgm:t>
    </dgm:pt>
    <dgm:pt modelId="{083AD290-8DA3-43DF-9E36-86646BB4AFA0}" type="parTrans" cxnId="{FCDEE9C6-871D-408C-9513-7243DC9BBDC9}">
      <dgm:prSet/>
      <dgm:spPr/>
      <dgm:t>
        <a:bodyPr/>
        <a:lstStyle/>
        <a:p>
          <a:endParaRPr lang="ru-RU"/>
        </a:p>
      </dgm:t>
    </dgm:pt>
    <dgm:pt modelId="{5376208E-8046-47B4-87DE-3FF12E6A52AD}" type="sibTrans" cxnId="{FCDEE9C6-871D-408C-9513-7243DC9BBDC9}">
      <dgm:prSet/>
      <dgm:spPr/>
      <dgm:t>
        <a:bodyPr/>
        <a:lstStyle/>
        <a:p>
          <a:endParaRPr lang="ru-RU"/>
        </a:p>
      </dgm:t>
    </dgm:pt>
    <dgm:pt modelId="{333BCC91-65A3-4C97-8C8E-7EFB1E0D1D46}" type="pres">
      <dgm:prSet presAssocID="{D893E7BA-E2EE-44A6-AE78-43C563B446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884EC-C673-40E3-9524-B4ED6992789F}" type="pres">
      <dgm:prSet presAssocID="{69D28152-1F28-4CE5-A5E7-3C5383D1F6DC}" presName="parentText" presStyleLbl="node1" presStyleIdx="0" presStyleCnt="1" custLinFactNeighborY="-214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3FB80-723A-465C-B077-A452D82CFAAE}" type="pres">
      <dgm:prSet presAssocID="{69D28152-1F28-4CE5-A5E7-3C5383D1F6DC}" presName="childText" presStyleLbl="revTx" presStyleIdx="0" presStyleCnt="1" custScaleY="142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99F60-D546-4472-9255-9A3D7C7DF096}" srcId="{D893E7BA-E2EE-44A6-AE78-43C563B4463F}" destId="{69D28152-1F28-4CE5-A5E7-3C5383D1F6DC}" srcOrd="0" destOrd="0" parTransId="{54CE6EF0-858B-4E61-921D-7589C64F097C}" sibTransId="{289F4013-A9AB-4976-9CFA-B3F3CE83440F}"/>
    <dgm:cxn modelId="{68E6188A-5842-40EE-8E30-B48569618B94}" type="presOf" srcId="{8B73B23E-2A23-4C2A-B005-D6CFA50168A1}" destId="{11A3FB80-723A-465C-B077-A452D82CFAAE}" srcOrd="0" destOrd="2" presId="urn:microsoft.com/office/officeart/2005/8/layout/vList2"/>
    <dgm:cxn modelId="{497BB7F8-92B4-4619-83BE-575A4C5CDA85}" srcId="{69D28152-1F28-4CE5-A5E7-3C5383D1F6DC}" destId="{0E19BDBB-7359-42E2-8503-BDD990F6B26C}" srcOrd="0" destOrd="0" parTransId="{57A95C94-44E0-4F9C-943F-6CC99CEB20DC}" sibTransId="{95EA2A08-5DD2-42C5-8AFC-F3B4488B0567}"/>
    <dgm:cxn modelId="{0EAA6ED4-B0E8-4998-81CF-C3F5CCCFD7D0}" srcId="{69D28152-1F28-4CE5-A5E7-3C5383D1F6DC}" destId="{8B73B23E-2A23-4C2A-B005-D6CFA50168A1}" srcOrd="2" destOrd="0" parTransId="{E82E498F-827B-4823-BB56-932CACEDBD70}" sibTransId="{269342F9-ACF5-4C5D-BA74-BFDF4C7763DD}"/>
    <dgm:cxn modelId="{234924A6-5752-4D00-94D8-E65E39C7BDEE}" type="presOf" srcId="{BF36BEE5-8E27-4A43-8590-2960E4183F71}" destId="{11A3FB80-723A-465C-B077-A452D82CFAAE}" srcOrd="0" destOrd="1" presId="urn:microsoft.com/office/officeart/2005/8/layout/vList2"/>
    <dgm:cxn modelId="{091DD753-C6CE-44B6-9E21-41852AD8838B}" srcId="{69D28152-1F28-4CE5-A5E7-3C5383D1F6DC}" destId="{68C79E41-55CF-4C0F-97A9-59467F30D549}" srcOrd="3" destOrd="0" parTransId="{7C8592C2-FC1B-4C5D-B87B-29E43B05B916}" sibTransId="{097C2861-1516-4441-BDE6-425D984C1E6F}"/>
    <dgm:cxn modelId="{24606DAE-0FF5-4CE5-9971-81912F91C81A}" type="presOf" srcId="{0E19BDBB-7359-42E2-8503-BDD990F6B26C}" destId="{11A3FB80-723A-465C-B077-A452D82CFAAE}" srcOrd="0" destOrd="0" presId="urn:microsoft.com/office/officeart/2005/8/layout/vList2"/>
    <dgm:cxn modelId="{A0ECACA2-F366-4BEA-85A4-1457384B085D}" type="presOf" srcId="{3D3312E2-ECE4-4A51-9FD5-D3111AE12FA9}" destId="{11A3FB80-723A-465C-B077-A452D82CFAAE}" srcOrd="0" destOrd="4" presId="urn:microsoft.com/office/officeart/2005/8/layout/vList2"/>
    <dgm:cxn modelId="{8ED7E76D-FEAC-4C4A-BC82-86BF3814FCF6}" type="presOf" srcId="{68C79E41-55CF-4C0F-97A9-59467F30D549}" destId="{11A3FB80-723A-465C-B077-A452D82CFAAE}" srcOrd="0" destOrd="3" presId="urn:microsoft.com/office/officeart/2005/8/layout/vList2"/>
    <dgm:cxn modelId="{FCDEE9C6-871D-408C-9513-7243DC9BBDC9}" srcId="{69D28152-1F28-4CE5-A5E7-3C5383D1F6DC}" destId="{3D3312E2-ECE4-4A51-9FD5-D3111AE12FA9}" srcOrd="4" destOrd="0" parTransId="{083AD290-8DA3-43DF-9E36-86646BB4AFA0}" sibTransId="{5376208E-8046-47B4-87DE-3FF12E6A52AD}"/>
    <dgm:cxn modelId="{6E2BAFE5-E324-4D62-A92D-89AA964C2E96}" type="presOf" srcId="{D893E7BA-E2EE-44A6-AE78-43C563B4463F}" destId="{333BCC91-65A3-4C97-8C8E-7EFB1E0D1D46}" srcOrd="0" destOrd="0" presId="urn:microsoft.com/office/officeart/2005/8/layout/vList2"/>
    <dgm:cxn modelId="{432569A1-F08A-4B37-AA02-A37AEAD7B6BD}" type="presOf" srcId="{69D28152-1F28-4CE5-A5E7-3C5383D1F6DC}" destId="{28C884EC-C673-40E3-9524-B4ED6992789F}" srcOrd="0" destOrd="0" presId="urn:microsoft.com/office/officeart/2005/8/layout/vList2"/>
    <dgm:cxn modelId="{90074028-ECF4-4B91-A70A-3734440D5B9E}" srcId="{69D28152-1F28-4CE5-A5E7-3C5383D1F6DC}" destId="{BF36BEE5-8E27-4A43-8590-2960E4183F71}" srcOrd="1" destOrd="0" parTransId="{E16724E0-BA0B-45FB-9FBC-EF8334C308F3}" sibTransId="{DD5C25EC-8333-4D17-8551-53859A5CE50B}"/>
    <dgm:cxn modelId="{8AED29B9-C254-499A-9B44-992339430E2B}" type="presParOf" srcId="{333BCC91-65A3-4C97-8C8E-7EFB1E0D1D46}" destId="{28C884EC-C673-40E3-9524-B4ED6992789F}" srcOrd="0" destOrd="0" presId="urn:microsoft.com/office/officeart/2005/8/layout/vList2"/>
    <dgm:cxn modelId="{878C8E31-CB74-4B0C-A267-459813165CAD}" type="presParOf" srcId="{333BCC91-65A3-4C97-8C8E-7EFB1E0D1D46}" destId="{11A3FB80-723A-465C-B077-A452D82CFAAE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EDC53-9AE8-4F9E-928A-17C650FC77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E1B509-38A1-41FB-AB69-D46C625961D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Концепция Вадима Артуровича Петровского:</a:t>
          </a:r>
          <a:endParaRPr lang="ru-RU" b="1" dirty="0">
            <a:solidFill>
              <a:schemeClr val="tx1"/>
            </a:solidFill>
          </a:endParaRPr>
        </a:p>
      </dgm:t>
    </dgm:pt>
    <dgm:pt modelId="{F2B21A34-93C6-434B-8549-52CEC1675597}" type="parTrans" cxnId="{0033533B-CC8B-41B7-A06B-45DB336DAF4D}">
      <dgm:prSet/>
      <dgm:spPr/>
      <dgm:t>
        <a:bodyPr/>
        <a:lstStyle/>
        <a:p>
          <a:endParaRPr lang="ru-RU"/>
        </a:p>
      </dgm:t>
    </dgm:pt>
    <dgm:pt modelId="{B32B350B-5F84-400B-AD61-DB4F53929570}" type="sibTrans" cxnId="{0033533B-CC8B-41B7-A06B-45DB336DAF4D}">
      <dgm:prSet/>
      <dgm:spPr/>
      <dgm:t>
        <a:bodyPr/>
        <a:lstStyle/>
        <a:p>
          <a:endParaRPr lang="ru-RU"/>
        </a:p>
      </dgm:t>
    </dgm:pt>
    <dgm:pt modelId="{5C2680C8-216E-495E-B045-081AD1B8E5F8}">
      <dgm:prSet/>
      <dgm:spPr/>
      <dgm:t>
        <a:bodyPr/>
        <a:lstStyle/>
        <a:p>
          <a:pPr rtl="0"/>
          <a:r>
            <a:rPr lang="ru-RU" dirty="0" smtClean="0"/>
            <a:t>принцип дистанции, позиции при взаимодействии;</a:t>
          </a:r>
          <a:endParaRPr lang="ru-RU" dirty="0"/>
        </a:p>
      </dgm:t>
    </dgm:pt>
    <dgm:pt modelId="{1D4ABC48-0AC6-4F07-94EE-9C124DBB3E42}" type="parTrans" cxnId="{55F55707-9A5D-47F1-A591-A2E89D714580}">
      <dgm:prSet/>
      <dgm:spPr/>
      <dgm:t>
        <a:bodyPr/>
        <a:lstStyle/>
        <a:p>
          <a:endParaRPr lang="ru-RU"/>
        </a:p>
      </dgm:t>
    </dgm:pt>
    <dgm:pt modelId="{089DD8AF-F827-43E8-A671-EF3D051DE924}" type="sibTrans" cxnId="{55F55707-9A5D-47F1-A591-A2E89D714580}">
      <dgm:prSet/>
      <dgm:spPr/>
      <dgm:t>
        <a:bodyPr/>
        <a:lstStyle/>
        <a:p>
          <a:endParaRPr lang="ru-RU"/>
        </a:p>
      </dgm:t>
    </dgm:pt>
    <dgm:pt modelId="{493795DB-FAB6-47C6-95F5-6B433F4FD7FA}">
      <dgm:prSet/>
      <dgm:spPr/>
      <dgm:t>
        <a:bodyPr/>
        <a:lstStyle/>
        <a:p>
          <a:pPr rtl="0"/>
          <a:r>
            <a:rPr lang="ru-RU" dirty="0" smtClean="0"/>
            <a:t>принцип активности, самостоятельности, творчества;</a:t>
          </a:r>
          <a:endParaRPr lang="ru-RU" dirty="0"/>
        </a:p>
      </dgm:t>
    </dgm:pt>
    <dgm:pt modelId="{C14C59EE-D25D-4C59-A053-11AFBAB0C088}" type="parTrans" cxnId="{A80CC70F-7277-4E47-89CD-D535DB5DA48A}">
      <dgm:prSet/>
      <dgm:spPr/>
      <dgm:t>
        <a:bodyPr/>
        <a:lstStyle/>
        <a:p>
          <a:endParaRPr lang="ru-RU"/>
        </a:p>
      </dgm:t>
    </dgm:pt>
    <dgm:pt modelId="{D50FE489-7F2C-4640-816E-67FCCC7EBDFE}" type="sibTrans" cxnId="{A80CC70F-7277-4E47-89CD-D535DB5DA48A}">
      <dgm:prSet/>
      <dgm:spPr/>
      <dgm:t>
        <a:bodyPr/>
        <a:lstStyle/>
        <a:p>
          <a:endParaRPr lang="ru-RU"/>
        </a:p>
      </dgm:t>
    </dgm:pt>
    <dgm:pt modelId="{B00C8A3F-2C3F-43B3-9BD0-4A314E82815E}">
      <dgm:prSet/>
      <dgm:spPr/>
      <dgm:t>
        <a:bodyPr/>
        <a:lstStyle/>
        <a:p>
          <a:pPr rtl="0"/>
          <a:r>
            <a:rPr lang="ru-RU" dirty="0" smtClean="0"/>
            <a:t>принцип стабильности — динамичности;</a:t>
          </a:r>
          <a:endParaRPr lang="ru-RU" dirty="0"/>
        </a:p>
      </dgm:t>
    </dgm:pt>
    <dgm:pt modelId="{000E3F41-EC2B-4E41-9539-AB49531177E4}" type="parTrans" cxnId="{C9182B3E-0C6A-495D-9A86-20562C3098D2}">
      <dgm:prSet/>
      <dgm:spPr/>
      <dgm:t>
        <a:bodyPr/>
        <a:lstStyle/>
        <a:p>
          <a:endParaRPr lang="ru-RU"/>
        </a:p>
      </dgm:t>
    </dgm:pt>
    <dgm:pt modelId="{4E97DDB3-8E6B-4BB4-BDC8-6FE33470A43F}" type="sibTrans" cxnId="{C9182B3E-0C6A-495D-9A86-20562C3098D2}">
      <dgm:prSet/>
      <dgm:spPr/>
      <dgm:t>
        <a:bodyPr/>
        <a:lstStyle/>
        <a:p>
          <a:endParaRPr lang="ru-RU"/>
        </a:p>
      </dgm:t>
    </dgm:pt>
    <dgm:pt modelId="{B8B03430-44A2-4120-807C-5B7466D5D3A9}">
      <dgm:prSet/>
      <dgm:spPr/>
      <dgm:t>
        <a:bodyPr/>
        <a:lstStyle/>
        <a:p>
          <a:pPr rtl="0"/>
          <a:r>
            <a:rPr lang="ru-RU" dirty="0" smtClean="0"/>
            <a:t>принцип комплексирования и гибкого зонирования;</a:t>
          </a:r>
          <a:endParaRPr lang="ru-RU" dirty="0"/>
        </a:p>
      </dgm:t>
    </dgm:pt>
    <dgm:pt modelId="{4BF46CB6-5964-4BC8-8BD8-D2708B39D178}" type="parTrans" cxnId="{0D3C7128-E763-46A9-9264-5ED5D390C6DE}">
      <dgm:prSet/>
      <dgm:spPr/>
      <dgm:t>
        <a:bodyPr/>
        <a:lstStyle/>
        <a:p>
          <a:endParaRPr lang="ru-RU"/>
        </a:p>
      </dgm:t>
    </dgm:pt>
    <dgm:pt modelId="{8176F960-9627-4317-BC8F-7AE1055B47AA}" type="sibTrans" cxnId="{0D3C7128-E763-46A9-9264-5ED5D390C6DE}">
      <dgm:prSet/>
      <dgm:spPr/>
      <dgm:t>
        <a:bodyPr/>
        <a:lstStyle/>
        <a:p>
          <a:endParaRPr lang="ru-RU"/>
        </a:p>
      </dgm:t>
    </dgm:pt>
    <dgm:pt modelId="{4CA85797-8936-4B2D-BCC9-E6A60A422926}">
      <dgm:prSet/>
      <dgm:spPr/>
      <dgm:t>
        <a:bodyPr/>
        <a:lstStyle/>
        <a:p>
          <a:pPr rtl="0"/>
          <a:r>
            <a:rPr lang="ru-RU" dirty="0" smtClean="0"/>
            <a:t>принцип </a:t>
          </a:r>
          <a:r>
            <a:rPr lang="ru-RU" dirty="0" err="1" smtClean="0"/>
            <a:t>эмоциогенности</a:t>
          </a:r>
          <a:r>
            <a:rPr lang="ru-RU" dirty="0" smtClean="0"/>
            <a:t>  среды, индивидуальной комфортности и эмоционального благополучия каждого ребенка и взрослого;</a:t>
          </a:r>
          <a:endParaRPr lang="ru-RU" dirty="0"/>
        </a:p>
      </dgm:t>
    </dgm:pt>
    <dgm:pt modelId="{57B44180-076D-42D3-855E-62FB69BFBA03}" type="parTrans" cxnId="{16809C76-7E43-4FF2-BD78-46E23333497D}">
      <dgm:prSet/>
      <dgm:spPr/>
      <dgm:t>
        <a:bodyPr/>
        <a:lstStyle/>
        <a:p>
          <a:endParaRPr lang="ru-RU"/>
        </a:p>
      </dgm:t>
    </dgm:pt>
    <dgm:pt modelId="{B127C0BF-816F-4E6C-8CE6-E19CC7E4A1CC}" type="sibTrans" cxnId="{16809C76-7E43-4FF2-BD78-46E23333497D}">
      <dgm:prSet/>
      <dgm:spPr/>
      <dgm:t>
        <a:bodyPr/>
        <a:lstStyle/>
        <a:p>
          <a:endParaRPr lang="ru-RU"/>
        </a:p>
      </dgm:t>
    </dgm:pt>
    <dgm:pt modelId="{A53DFF02-0D8E-4398-B557-7339C6731AF3}">
      <dgm:prSet/>
      <dgm:spPr/>
      <dgm:t>
        <a:bodyPr/>
        <a:lstStyle/>
        <a:p>
          <a:pPr rtl="0"/>
          <a:r>
            <a:rPr lang="ru-RU" dirty="0" smtClean="0"/>
            <a:t>принцип сочетания привычных и неординарных элементов в эстетической организации среды;</a:t>
          </a:r>
          <a:endParaRPr lang="ru-RU" dirty="0"/>
        </a:p>
      </dgm:t>
    </dgm:pt>
    <dgm:pt modelId="{3468B2D7-17CE-4291-AE63-014DB0E7DB56}" type="parTrans" cxnId="{781DAFB3-FED8-437D-B5FD-78AD4668B92A}">
      <dgm:prSet/>
      <dgm:spPr/>
      <dgm:t>
        <a:bodyPr/>
        <a:lstStyle/>
        <a:p>
          <a:endParaRPr lang="ru-RU"/>
        </a:p>
      </dgm:t>
    </dgm:pt>
    <dgm:pt modelId="{1BB3A3E8-E6B6-4B20-8230-0D2E32951349}" type="sibTrans" cxnId="{781DAFB3-FED8-437D-B5FD-78AD4668B92A}">
      <dgm:prSet/>
      <dgm:spPr/>
      <dgm:t>
        <a:bodyPr/>
        <a:lstStyle/>
        <a:p>
          <a:endParaRPr lang="ru-RU"/>
        </a:p>
      </dgm:t>
    </dgm:pt>
    <dgm:pt modelId="{89250266-C79A-45C9-9BC1-27E503ED20BB}">
      <dgm:prSet/>
      <dgm:spPr/>
      <dgm:t>
        <a:bodyPr/>
        <a:lstStyle/>
        <a:p>
          <a:pPr rtl="0"/>
          <a:r>
            <a:rPr lang="ru-RU" dirty="0" smtClean="0"/>
            <a:t>принцип открытости — закрытости;</a:t>
          </a:r>
          <a:endParaRPr lang="ru-RU" dirty="0"/>
        </a:p>
      </dgm:t>
    </dgm:pt>
    <dgm:pt modelId="{A24CF234-DF75-4B5D-BDBB-1EC88E0511B1}" type="parTrans" cxnId="{F0AFD33C-5254-4E49-B147-722F268EA034}">
      <dgm:prSet/>
      <dgm:spPr/>
      <dgm:t>
        <a:bodyPr/>
        <a:lstStyle/>
        <a:p>
          <a:endParaRPr lang="ru-RU"/>
        </a:p>
      </dgm:t>
    </dgm:pt>
    <dgm:pt modelId="{24FFD780-CD1A-4EAC-A589-A9139E140436}" type="sibTrans" cxnId="{F0AFD33C-5254-4E49-B147-722F268EA034}">
      <dgm:prSet/>
      <dgm:spPr/>
      <dgm:t>
        <a:bodyPr/>
        <a:lstStyle/>
        <a:p>
          <a:endParaRPr lang="ru-RU"/>
        </a:p>
      </dgm:t>
    </dgm:pt>
    <dgm:pt modelId="{9D122802-BF0D-40CB-948C-E396DD87AD03}">
      <dgm:prSet/>
      <dgm:spPr/>
      <dgm:t>
        <a:bodyPr/>
        <a:lstStyle/>
        <a:p>
          <a:pPr rtl="0"/>
          <a:r>
            <a:rPr lang="ru-RU" dirty="0" smtClean="0"/>
            <a:t>принцип учета половых и</a:t>
          </a:r>
          <a:r>
            <a:rPr lang="ru-RU" b="1" dirty="0" smtClean="0"/>
            <a:t> </a:t>
          </a:r>
          <a:r>
            <a:rPr lang="ru-RU" dirty="0" smtClean="0"/>
            <a:t>возрастных различий детей</a:t>
          </a:r>
          <a:endParaRPr lang="ru-RU" dirty="0"/>
        </a:p>
      </dgm:t>
    </dgm:pt>
    <dgm:pt modelId="{46B9E12D-ED3D-4743-BD8E-48144A4749D0}" type="parTrans" cxnId="{25DD2A0B-3619-4A58-A4ED-B27ED638064B}">
      <dgm:prSet/>
      <dgm:spPr/>
      <dgm:t>
        <a:bodyPr/>
        <a:lstStyle/>
        <a:p>
          <a:endParaRPr lang="ru-RU"/>
        </a:p>
      </dgm:t>
    </dgm:pt>
    <dgm:pt modelId="{898DE560-1B81-42C4-BC3E-9E8E9FF897AF}" type="sibTrans" cxnId="{25DD2A0B-3619-4A58-A4ED-B27ED638064B}">
      <dgm:prSet/>
      <dgm:spPr/>
      <dgm:t>
        <a:bodyPr/>
        <a:lstStyle/>
        <a:p>
          <a:endParaRPr lang="ru-RU"/>
        </a:p>
      </dgm:t>
    </dgm:pt>
    <dgm:pt modelId="{DB95803E-0237-4962-B8C7-CCC5C7A8A06F}" type="pres">
      <dgm:prSet presAssocID="{EEFEDC53-9AE8-4F9E-928A-17C650FC77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84130D-E357-4EBA-B331-D025CA332393}" type="pres">
      <dgm:prSet presAssocID="{C0E1B509-38A1-41FB-AB69-D46C625961D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772DE-F159-46BD-BE0C-96321F33A46D}" type="pres">
      <dgm:prSet presAssocID="{C0E1B509-38A1-41FB-AB69-D46C625961D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B24F93-5406-4027-BB05-324C54299268}" type="presOf" srcId="{5C2680C8-216E-495E-B045-081AD1B8E5F8}" destId="{ED8772DE-F159-46BD-BE0C-96321F33A46D}" srcOrd="0" destOrd="0" presId="urn:microsoft.com/office/officeart/2005/8/layout/vList2"/>
    <dgm:cxn modelId="{0E64678E-3A34-45E4-AF86-FFD9CACD7DEB}" type="presOf" srcId="{89250266-C79A-45C9-9BC1-27E503ED20BB}" destId="{ED8772DE-F159-46BD-BE0C-96321F33A46D}" srcOrd="0" destOrd="6" presId="urn:microsoft.com/office/officeart/2005/8/layout/vList2"/>
    <dgm:cxn modelId="{0D3C7128-E763-46A9-9264-5ED5D390C6DE}" srcId="{C0E1B509-38A1-41FB-AB69-D46C625961D0}" destId="{B8B03430-44A2-4120-807C-5B7466D5D3A9}" srcOrd="3" destOrd="0" parTransId="{4BF46CB6-5964-4BC8-8BD8-D2708B39D178}" sibTransId="{8176F960-9627-4317-BC8F-7AE1055B47AA}"/>
    <dgm:cxn modelId="{55F55707-9A5D-47F1-A591-A2E89D714580}" srcId="{C0E1B509-38A1-41FB-AB69-D46C625961D0}" destId="{5C2680C8-216E-495E-B045-081AD1B8E5F8}" srcOrd="0" destOrd="0" parTransId="{1D4ABC48-0AC6-4F07-94EE-9C124DBB3E42}" sibTransId="{089DD8AF-F827-43E8-A671-EF3D051DE924}"/>
    <dgm:cxn modelId="{0033533B-CC8B-41B7-A06B-45DB336DAF4D}" srcId="{EEFEDC53-9AE8-4F9E-928A-17C650FC774A}" destId="{C0E1B509-38A1-41FB-AB69-D46C625961D0}" srcOrd="0" destOrd="0" parTransId="{F2B21A34-93C6-434B-8549-52CEC1675597}" sibTransId="{B32B350B-5F84-400B-AD61-DB4F53929570}"/>
    <dgm:cxn modelId="{CD43E387-46C5-43C2-A03A-3A0C1FE40906}" type="presOf" srcId="{493795DB-FAB6-47C6-95F5-6B433F4FD7FA}" destId="{ED8772DE-F159-46BD-BE0C-96321F33A46D}" srcOrd="0" destOrd="1" presId="urn:microsoft.com/office/officeart/2005/8/layout/vList2"/>
    <dgm:cxn modelId="{F0AFD33C-5254-4E49-B147-722F268EA034}" srcId="{C0E1B509-38A1-41FB-AB69-D46C625961D0}" destId="{89250266-C79A-45C9-9BC1-27E503ED20BB}" srcOrd="6" destOrd="0" parTransId="{A24CF234-DF75-4B5D-BDBB-1EC88E0511B1}" sibTransId="{24FFD780-CD1A-4EAC-A589-A9139E140436}"/>
    <dgm:cxn modelId="{16809C76-7E43-4FF2-BD78-46E23333497D}" srcId="{C0E1B509-38A1-41FB-AB69-D46C625961D0}" destId="{4CA85797-8936-4B2D-BCC9-E6A60A422926}" srcOrd="4" destOrd="0" parTransId="{57B44180-076D-42D3-855E-62FB69BFBA03}" sibTransId="{B127C0BF-816F-4E6C-8CE6-E19CC7E4A1CC}"/>
    <dgm:cxn modelId="{A80CC70F-7277-4E47-89CD-D535DB5DA48A}" srcId="{C0E1B509-38A1-41FB-AB69-D46C625961D0}" destId="{493795DB-FAB6-47C6-95F5-6B433F4FD7FA}" srcOrd="1" destOrd="0" parTransId="{C14C59EE-D25D-4C59-A053-11AFBAB0C088}" sibTransId="{D50FE489-7F2C-4640-816E-67FCCC7EBDFE}"/>
    <dgm:cxn modelId="{771D68E4-C566-426E-BA14-9A6A251E6210}" type="presOf" srcId="{B00C8A3F-2C3F-43B3-9BD0-4A314E82815E}" destId="{ED8772DE-F159-46BD-BE0C-96321F33A46D}" srcOrd="0" destOrd="2" presId="urn:microsoft.com/office/officeart/2005/8/layout/vList2"/>
    <dgm:cxn modelId="{D8B41331-44A5-4A79-AA78-62F018E7AD43}" type="presOf" srcId="{B8B03430-44A2-4120-807C-5B7466D5D3A9}" destId="{ED8772DE-F159-46BD-BE0C-96321F33A46D}" srcOrd="0" destOrd="3" presId="urn:microsoft.com/office/officeart/2005/8/layout/vList2"/>
    <dgm:cxn modelId="{C9182B3E-0C6A-495D-9A86-20562C3098D2}" srcId="{C0E1B509-38A1-41FB-AB69-D46C625961D0}" destId="{B00C8A3F-2C3F-43B3-9BD0-4A314E82815E}" srcOrd="2" destOrd="0" parTransId="{000E3F41-EC2B-4E41-9539-AB49531177E4}" sibTransId="{4E97DDB3-8E6B-4BB4-BDC8-6FE33470A43F}"/>
    <dgm:cxn modelId="{1948FA24-9036-438B-B9D3-687DF3A308E2}" type="presOf" srcId="{9D122802-BF0D-40CB-948C-E396DD87AD03}" destId="{ED8772DE-F159-46BD-BE0C-96321F33A46D}" srcOrd="0" destOrd="7" presId="urn:microsoft.com/office/officeart/2005/8/layout/vList2"/>
    <dgm:cxn modelId="{39745C38-4E87-47BA-9B5D-4DFC3DE8AEC2}" type="presOf" srcId="{EEFEDC53-9AE8-4F9E-928A-17C650FC774A}" destId="{DB95803E-0237-4962-B8C7-CCC5C7A8A06F}" srcOrd="0" destOrd="0" presId="urn:microsoft.com/office/officeart/2005/8/layout/vList2"/>
    <dgm:cxn modelId="{68A25366-2745-4E94-BD26-29A7C942E73F}" type="presOf" srcId="{A53DFF02-0D8E-4398-B557-7339C6731AF3}" destId="{ED8772DE-F159-46BD-BE0C-96321F33A46D}" srcOrd="0" destOrd="5" presId="urn:microsoft.com/office/officeart/2005/8/layout/vList2"/>
    <dgm:cxn modelId="{0160B469-9AF2-425C-90E9-525810F5ED28}" type="presOf" srcId="{C0E1B509-38A1-41FB-AB69-D46C625961D0}" destId="{6784130D-E357-4EBA-B331-D025CA332393}" srcOrd="0" destOrd="0" presId="urn:microsoft.com/office/officeart/2005/8/layout/vList2"/>
    <dgm:cxn modelId="{781DAFB3-FED8-437D-B5FD-78AD4668B92A}" srcId="{C0E1B509-38A1-41FB-AB69-D46C625961D0}" destId="{A53DFF02-0D8E-4398-B557-7339C6731AF3}" srcOrd="5" destOrd="0" parTransId="{3468B2D7-17CE-4291-AE63-014DB0E7DB56}" sibTransId="{1BB3A3E8-E6B6-4B20-8230-0D2E32951349}"/>
    <dgm:cxn modelId="{25DD2A0B-3619-4A58-A4ED-B27ED638064B}" srcId="{C0E1B509-38A1-41FB-AB69-D46C625961D0}" destId="{9D122802-BF0D-40CB-948C-E396DD87AD03}" srcOrd="7" destOrd="0" parTransId="{46B9E12D-ED3D-4743-BD8E-48144A4749D0}" sibTransId="{898DE560-1B81-42C4-BC3E-9E8E9FF897AF}"/>
    <dgm:cxn modelId="{A6C21BDE-C5DA-49ED-963B-6F8518F27812}" type="presOf" srcId="{4CA85797-8936-4B2D-BCC9-E6A60A422926}" destId="{ED8772DE-F159-46BD-BE0C-96321F33A46D}" srcOrd="0" destOrd="4" presId="urn:microsoft.com/office/officeart/2005/8/layout/vList2"/>
    <dgm:cxn modelId="{6F819DC3-D171-47BC-BF5D-9A70E7CDA4AB}" type="presParOf" srcId="{DB95803E-0237-4962-B8C7-CCC5C7A8A06F}" destId="{6784130D-E357-4EBA-B331-D025CA332393}" srcOrd="0" destOrd="0" presId="urn:microsoft.com/office/officeart/2005/8/layout/vList2"/>
    <dgm:cxn modelId="{0D32958F-0878-44A9-98F6-0C84DF9E20BC}" type="presParOf" srcId="{DB95803E-0237-4962-B8C7-CCC5C7A8A06F}" destId="{ED8772DE-F159-46BD-BE0C-96321F33A46D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0E7C84-04F7-4B52-9659-F4141F7446B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CCA032-D693-4177-9C4C-E546F81FBEC6}">
      <dgm:prSet custT="1"/>
      <dgm:spPr/>
      <dgm:t>
        <a:bodyPr/>
        <a:lstStyle/>
        <a:p>
          <a:pPr rtl="0"/>
          <a:r>
            <a:rPr lang="ru-RU" sz="3700" dirty="0" smtClean="0"/>
            <a:t>Формы организации конструктивной деятельности</a:t>
          </a:r>
          <a:endParaRPr lang="ru-RU" sz="3700" dirty="0"/>
        </a:p>
      </dgm:t>
    </dgm:pt>
    <dgm:pt modelId="{7BCB2F47-6B52-406F-B7E7-86F37DC55805}" type="parTrans" cxnId="{AF51F0EF-8C1F-4CEF-AA95-7B4E24894AD7}">
      <dgm:prSet/>
      <dgm:spPr/>
      <dgm:t>
        <a:bodyPr/>
        <a:lstStyle/>
        <a:p>
          <a:endParaRPr lang="ru-RU"/>
        </a:p>
      </dgm:t>
    </dgm:pt>
    <dgm:pt modelId="{86751C16-56E2-4FAC-AC9B-460DC4D2BFFC}" type="sibTrans" cxnId="{AF51F0EF-8C1F-4CEF-AA95-7B4E24894AD7}">
      <dgm:prSet/>
      <dgm:spPr/>
      <dgm:t>
        <a:bodyPr/>
        <a:lstStyle/>
        <a:p>
          <a:endParaRPr lang="ru-RU"/>
        </a:p>
      </dgm:t>
    </dgm:pt>
    <dgm:pt modelId="{31B73342-FE18-4E12-9573-F8E9AF1CD3DD}">
      <dgm:prSet custT="1"/>
      <dgm:spPr/>
      <dgm:t>
        <a:bodyPr/>
        <a:lstStyle/>
        <a:p>
          <a:pPr rtl="0"/>
          <a:r>
            <a:rPr lang="ru-RU" sz="3300" dirty="0" smtClean="0"/>
            <a:t>по образцу;</a:t>
          </a:r>
          <a:endParaRPr lang="ru-RU" sz="3300" dirty="0"/>
        </a:p>
      </dgm:t>
    </dgm:pt>
    <dgm:pt modelId="{E772A0A5-ACAF-48FF-87A6-10CFFC8AFE1E}" type="parTrans" cxnId="{5EE2EFDC-0A9D-433F-B649-E1BD3CF118AF}">
      <dgm:prSet/>
      <dgm:spPr/>
      <dgm:t>
        <a:bodyPr/>
        <a:lstStyle/>
        <a:p>
          <a:endParaRPr lang="ru-RU"/>
        </a:p>
      </dgm:t>
    </dgm:pt>
    <dgm:pt modelId="{988F7713-874E-4E94-8AFF-69C9B2F67653}" type="sibTrans" cxnId="{5EE2EFDC-0A9D-433F-B649-E1BD3CF118AF}">
      <dgm:prSet/>
      <dgm:spPr/>
      <dgm:t>
        <a:bodyPr/>
        <a:lstStyle/>
        <a:p>
          <a:endParaRPr lang="ru-RU"/>
        </a:p>
      </dgm:t>
    </dgm:pt>
    <dgm:pt modelId="{90BFC38A-BDF5-4031-B64E-B6415BFA50FB}">
      <dgm:prSet custT="1"/>
      <dgm:spPr/>
      <dgm:t>
        <a:bodyPr/>
        <a:lstStyle/>
        <a:p>
          <a:pPr rtl="0"/>
          <a:r>
            <a:rPr lang="ru-RU" sz="3300" dirty="0" smtClean="0"/>
            <a:t>по модели;</a:t>
          </a:r>
          <a:endParaRPr lang="ru-RU" sz="3300" dirty="0"/>
        </a:p>
      </dgm:t>
    </dgm:pt>
    <dgm:pt modelId="{1E2AE9A1-486B-4535-AF48-0DDF37956C12}" type="parTrans" cxnId="{C7A17BEC-102B-4482-86BE-24D8AFC00514}">
      <dgm:prSet/>
      <dgm:spPr/>
      <dgm:t>
        <a:bodyPr/>
        <a:lstStyle/>
        <a:p>
          <a:endParaRPr lang="ru-RU"/>
        </a:p>
      </dgm:t>
    </dgm:pt>
    <dgm:pt modelId="{07D4D3CC-E619-4397-971B-956A59B907B5}" type="sibTrans" cxnId="{C7A17BEC-102B-4482-86BE-24D8AFC00514}">
      <dgm:prSet/>
      <dgm:spPr/>
      <dgm:t>
        <a:bodyPr/>
        <a:lstStyle/>
        <a:p>
          <a:endParaRPr lang="ru-RU"/>
        </a:p>
      </dgm:t>
    </dgm:pt>
    <dgm:pt modelId="{25148C33-664E-4EED-A884-C953E460B961}">
      <dgm:prSet custT="1"/>
      <dgm:spPr/>
      <dgm:t>
        <a:bodyPr/>
        <a:lstStyle/>
        <a:p>
          <a:pPr rtl="0"/>
          <a:r>
            <a:rPr lang="ru-RU" sz="3300" dirty="0" smtClean="0"/>
            <a:t>по условиям;</a:t>
          </a:r>
          <a:endParaRPr lang="ru-RU" sz="3300" dirty="0"/>
        </a:p>
      </dgm:t>
    </dgm:pt>
    <dgm:pt modelId="{28A620E5-8470-45EC-B9D9-E039030E2D99}" type="parTrans" cxnId="{0CCDC5F5-8DBD-4CE8-855F-BD5D96E86845}">
      <dgm:prSet/>
      <dgm:spPr/>
      <dgm:t>
        <a:bodyPr/>
        <a:lstStyle/>
        <a:p>
          <a:endParaRPr lang="ru-RU"/>
        </a:p>
      </dgm:t>
    </dgm:pt>
    <dgm:pt modelId="{E5BABD8B-A81A-4B76-9BAC-9A1175EAC1E3}" type="sibTrans" cxnId="{0CCDC5F5-8DBD-4CE8-855F-BD5D96E86845}">
      <dgm:prSet/>
      <dgm:spPr/>
      <dgm:t>
        <a:bodyPr/>
        <a:lstStyle/>
        <a:p>
          <a:endParaRPr lang="ru-RU"/>
        </a:p>
      </dgm:t>
    </dgm:pt>
    <dgm:pt modelId="{76BBE410-BF7A-44E5-B1E9-53F7DA351B01}">
      <dgm:prSet custT="1"/>
      <dgm:spPr/>
      <dgm:t>
        <a:bodyPr/>
        <a:lstStyle/>
        <a:p>
          <a:pPr rtl="0"/>
          <a:r>
            <a:rPr lang="ru-RU" sz="3300" dirty="0" smtClean="0"/>
            <a:t>по замыслу;</a:t>
          </a:r>
          <a:endParaRPr lang="ru-RU" sz="3300" dirty="0"/>
        </a:p>
      </dgm:t>
    </dgm:pt>
    <dgm:pt modelId="{4E33EAE2-17D9-47E9-846B-097008751CE3}" type="parTrans" cxnId="{39FE1245-0D7F-4167-AB19-2E0AB248EF90}">
      <dgm:prSet/>
      <dgm:spPr/>
      <dgm:t>
        <a:bodyPr/>
        <a:lstStyle/>
        <a:p>
          <a:endParaRPr lang="ru-RU"/>
        </a:p>
      </dgm:t>
    </dgm:pt>
    <dgm:pt modelId="{BE3F33E5-2631-45FF-9067-1F163CDC532F}" type="sibTrans" cxnId="{39FE1245-0D7F-4167-AB19-2E0AB248EF90}">
      <dgm:prSet/>
      <dgm:spPr/>
      <dgm:t>
        <a:bodyPr/>
        <a:lstStyle/>
        <a:p>
          <a:endParaRPr lang="ru-RU"/>
        </a:p>
      </dgm:t>
    </dgm:pt>
    <dgm:pt modelId="{8FA99221-8A98-4F57-A808-753A3534C12A}">
      <dgm:prSet custT="1"/>
      <dgm:spPr/>
      <dgm:t>
        <a:bodyPr/>
        <a:lstStyle/>
        <a:p>
          <a:pPr rtl="0"/>
          <a:r>
            <a:rPr lang="ru-RU" sz="3300" dirty="0" smtClean="0"/>
            <a:t>по чертежам и схемам; </a:t>
          </a:r>
          <a:endParaRPr lang="ru-RU" sz="3300" dirty="0"/>
        </a:p>
      </dgm:t>
    </dgm:pt>
    <dgm:pt modelId="{ED628F08-0151-47EF-8F90-0BCAF6BF1192}" type="parTrans" cxnId="{5F8A220E-A0F6-4C18-B19D-67386EECB44E}">
      <dgm:prSet/>
      <dgm:spPr/>
      <dgm:t>
        <a:bodyPr/>
        <a:lstStyle/>
        <a:p>
          <a:endParaRPr lang="ru-RU"/>
        </a:p>
      </dgm:t>
    </dgm:pt>
    <dgm:pt modelId="{54A3D841-5D0C-44BE-9089-5D29B246A4BA}" type="sibTrans" cxnId="{5F8A220E-A0F6-4C18-B19D-67386EECB44E}">
      <dgm:prSet/>
      <dgm:spPr/>
      <dgm:t>
        <a:bodyPr/>
        <a:lstStyle/>
        <a:p>
          <a:endParaRPr lang="ru-RU"/>
        </a:p>
      </dgm:t>
    </dgm:pt>
    <dgm:pt modelId="{B9C40035-D616-4D85-98FD-07B5AFC76CB7}">
      <dgm:prSet custT="1"/>
      <dgm:spPr/>
      <dgm:t>
        <a:bodyPr/>
        <a:lstStyle/>
        <a:p>
          <a:pPr rtl="0"/>
          <a:r>
            <a:rPr lang="ru-RU" sz="3300" dirty="0" smtClean="0"/>
            <a:t>по теме</a:t>
          </a:r>
          <a:endParaRPr lang="ru-RU" sz="3300" dirty="0"/>
        </a:p>
      </dgm:t>
    </dgm:pt>
    <dgm:pt modelId="{5DAE35E5-4BAC-4616-87A3-52B32A214286}" type="parTrans" cxnId="{6BBF4F23-3B41-4877-A2AE-25EA0B786BB0}">
      <dgm:prSet/>
      <dgm:spPr/>
      <dgm:t>
        <a:bodyPr/>
        <a:lstStyle/>
        <a:p>
          <a:endParaRPr lang="ru-RU"/>
        </a:p>
      </dgm:t>
    </dgm:pt>
    <dgm:pt modelId="{3A73FD52-DC38-4096-BCF3-7B10FFF5554E}" type="sibTrans" cxnId="{6BBF4F23-3B41-4877-A2AE-25EA0B786BB0}">
      <dgm:prSet/>
      <dgm:spPr/>
      <dgm:t>
        <a:bodyPr/>
        <a:lstStyle/>
        <a:p>
          <a:endParaRPr lang="ru-RU"/>
        </a:p>
      </dgm:t>
    </dgm:pt>
    <dgm:pt modelId="{898D40EE-C8B2-490B-B9C8-7D949CD9E049}" type="pres">
      <dgm:prSet presAssocID="{600E7C84-04F7-4B52-9659-F4141F744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E4F76-E0C6-4366-AD32-9493B805BC2F}" type="pres">
      <dgm:prSet presAssocID="{32CCA032-D693-4177-9C4C-E546F81FBEC6}" presName="parentText" presStyleLbl="node1" presStyleIdx="0" presStyleCnt="1" custLinFactNeighborY="-12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416FD-C02A-431C-BE2C-4509ECD9C5A1}" type="pres">
      <dgm:prSet presAssocID="{32CCA032-D693-4177-9C4C-E546F81FBEC6}" presName="childText" presStyleLbl="revTx" presStyleIdx="0" presStyleCnt="1" custLinFactNeighborY="-25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E49A67-F3D7-4DC4-8937-659356387C1B}" type="presOf" srcId="{32CCA032-D693-4177-9C4C-E546F81FBEC6}" destId="{9EAE4F76-E0C6-4366-AD32-9493B805BC2F}" srcOrd="0" destOrd="0" presId="urn:microsoft.com/office/officeart/2005/8/layout/vList2"/>
    <dgm:cxn modelId="{0FDA8656-75E5-455A-BBBF-49404AB7ED3B}" type="presOf" srcId="{B9C40035-D616-4D85-98FD-07B5AFC76CB7}" destId="{B62416FD-C02A-431C-BE2C-4509ECD9C5A1}" srcOrd="0" destOrd="5" presId="urn:microsoft.com/office/officeart/2005/8/layout/vList2"/>
    <dgm:cxn modelId="{6BBF4F23-3B41-4877-A2AE-25EA0B786BB0}" srcId="{32CCA032-D693-4177-9C4C-E546F81FBEC6}" destId="{B9C40035-D616-4D85-98FD-07B5AFC76CB7}" srcOrd="5" destOrd="0" parTransId="{5DAE35E5-4BAC-4616-87A3-52B32A214286}" sibTransId="{3A73FD52-DC38-4096-BCF3-7B10FFF5554E}"/>
    <dgm:cxn modelId="{74E17471-91F5-4C64-845C-EF341F2E9B84}" type="presOf" srcId="{8FA99221-8A98-4F57-A808-753A3534C12A}" destId="{B62416FD-C02A-431C-BE2C-4509ECD9C5A1}" srcOrd="0" destOrd="4" presId="urn:microsoft.com/office/officeart/2005/8/layout/vList2"/>
    <dgm:cxn modelId="{71C0A5E6-0C23-4118-A625-AFD35EA20524}" type="presOf" srcId="{90BFC38A-BDF5-4031-B64E-B6415BFA50FB}" destId="{B62416FD-C02A-431C-BE2C-4509ECD9C5A1}" srcOrd="0" destOrd="1" presId="urn:microsoft.com/office/officeart/2005/8/layout/vList2"/>
    <dgm:cxn modelId="{0A8B583E-8D54-44CF-BDD9-8FD5A3EDC4BE}" type="presOf" srcId="{600E7C84-04F7-4B52-9659-F4141F7446B0}" destId="{898D40EE-C8B2-490B-B9C8-7D949CD9E049}" srcOrd="0" destOrd="0" presId="urn:microsoft.com/office/officeart/2005/8/layout/vList2"/>
    <dgm:cxn modelId="{2633CBBE-BC72-4139-8C13-337BC342DA82}" type="presOf" srcId="{25148C33-664E-4EED-A884-C953E460B961}" destId="{B62416FD-C02A-431C-BE2C-4509ECD9C5A1}" srcOrd="0" destOrd="2" presId="urn:microsoft.com/office/officeart/2005/8/layout/vList2"/>
    <dgm:cxn modelId="{5EE2EFDC-0A9D-433F-B649-E1BD3CF118AF}" srcId="{32CCA032-D693-4177-9C4C-E546F81FBEC6}" destId="{31B73342-FE18-4E12-9573-F8E9AF1CD3DD}" srcOrd="0" destOrd="0" parTransId="{E772A0A5-ACAF-48FF-87A6-10CFFC8AFE1E}" sibTransId="{988F7713-874E-4E94-8AFF-69C9B2F67653}"/>
    <dgm:cxn modelId="{5F8A220E-A0F6-4C18-B19D-67386EECB44E}" srcId="{32CCA032-D693-4177-9C4C-E546F81FBEC6}" destId="{8FA99221-8A98-4F57-A808-753A3534C12A}" srcOrd="4" destOrd="0" parTransId="{ED628F08-0151-47EF-8F90-0BCAF6BF1192}" sibTransId="{54A3D841-5D0C-44BE-9089-5D29B246A4BA}"/>
    <dgm:cxn modelId="{0CCDC5F5-8DBD-4CE8-855F-BD5D96E86845}" srcId="{32CCA032-D693-4177-9C4C-E546F81FBEC6}" destId="{25148C33-664E-4EED-A884-C953E460B961}" srcOrd="2" destOrd="0" parTransId="{28A620E5-8470-45EC-B9D9-E039030E2D99}" sibTransId="{E5BABD8B-A81A-4B76-9BAC-9A1175EAC1E3}"/>
    <dgm:cxn modelId="{39FE1245-0D7F-4167-AB19-2E0AB248EF90}" srcId="{32CCA032-D693-4177-9C4C-E546F81FBEC6}" destId="{76BBE410-BF7A-44E5-B1E9-53F7DA351B01}" srcOrd="3" destOrd="0" parTransId="{4E33EAE2-17D9-47E9-846B-097008751CE3}" sibTransId="{BE3F33E5-2631-45FF-9067-1F163CDC532F}"/>
    <dgm:cxn modelId="{C2FA5335-30AC-46A1-8485-41F7283A25D8}" type="presOf" srcId="{31B73342-FE18-4E12-9573-F8E9AF1CD3DD}" destId="{B62416FD-C02A-431C-BE2C-4509ECD9C5A1}" srcOrd="0" destOrd="0" presId="urn:microsoft.com/office/officeart/2005/8/layout/vList2"/>
    <dgm:cxn modelId="{AF51F0EF-8C1F-4CEF-AA95-7B4E24894AD7}" srcId="{600E7C84-04F7-4B52-9659-F4141F7446B0}" destId="{32CCA032-D693-4177-9C4C-E546F81FBEC6}" srcOrd="0" destOrd="0" parTransId="{7BCB2F47-6B52-406F-B7E7-86F37DC55805}" sibTransId="{86751C16-56E2-4FAC-AC9B-460DC4D2BFFC}"/>
    <dgm:cxn modelId="{C4E8F028-F78E-4AC4-B59C-81B9DACF6776}" type="presOf" srcId="{76BBE410-BF7A-44E5-B1E9-53F7DA351B01}" destId="{B62416FD-C02A-431C-BE2C-4509ECD9C5A1}" srcOrd="0" destOrd="3" presId="urn:microsoft.com/office/officeart/2005/8/layout/vList2"/>
    <dgm:cxn modelId="{C7A17BEC-102B-4482-86BE-24D8AFC00514}" srcId="{32CCA032-D693-4177-9C4C-E546F81FBEC6}" destId="{90BFC38A-BDF5-4031-B64E-B6415BFA50FB}" srcOrd="1" destOrd="0" parTransId="{1E2AE9A1-486B-4535-AF48-0DDF37956C12}" sibTransId="{07D4D3CC-E619-4397-971B-956A59B907B5}"/>
    <dgm:cxn modelId="{91534975-FBEE-49A2-8A4D-04D445AE041D}" type="presParOf" srcId="{898D40EE-C8B2-490B-B9C8-7D949CD9E049}" destId="{9EAE4F76-E0C6-4366-AD32-9493B805BC2F}" srcOrd="0" destOrd="0" presId="urn:microsoft.com/office/officeart/2005/8/layout/vList2"/>
    <dgm:cxn modelId="{7CAD7DAE-EFA3-4AB2-A232-E934C631BD47}" type="presParOf" srcId="{898D40EE-C8B2-490B-B9C8-7D949CD9E049}" destId="{B62416FD-C02A-431C-BE2C-4509ECD9C5A1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412FB26-5E2D-44CB-8C61-CA04330B329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270F2A-7D93-40B8-AD24-99A70883D10C}">
      <dgm:prSet custT="1"/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РППС должна обеспечивать</a:t>
          </a:r>
          <a:endParaRPr lang="ru-RU" sz="2700" b="1" dirty="0">
            <a:solidFill>
              <a:schemeClr val="tx1"/>
            </a:solidFill>
          </a:endParaRPr>
        </a:p>
      </dgm:t>
    </dgm:pt>
    <dgm:pt modelId="{FBDA0475-B494-4C90-92BB-E25C4A48E452}" type="parTrans" cxnId="{216915F6-7FFD-4F6F-A561-8272090D884F}">
      <dgm:prSet/>
      <dgm:spPr/>
      <dgm:t>
        <a:bodyPr/>
        <a:lstStyle/>
        <a:p>
          <a:endParaRPr lang="ru-RU"/>
        </a:p>
      </dgm:t>
    </dgm:pt>
    <dgm:pt modelId="{08641FB1-68D3-42CA-87F8-BE3E107E7D61}" type="sibTrans" cxnId="{216915F6-7FFD-4F6F-A561-8272090D884F}">
      <dgm:prSet/>
      <dgm:spPr/>
      <dgm:t>
        <a:bodyPr/>
        <a:lstStyle/>
        <a:p>
          <a:endParaRPr lang="ru-RU"/>
        </a:p>
      </dgm:t>
    </dgm:pt>
    <dgm:pt modelId="{BC4C20E3-89D0-400C-B9E6-2F8E8DFC7E99}">
      <dgm:prSet custT="1"/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общение и совместную деятельность детей и взрослых</a:t>
          </a:r>
          <a:endParaRPr lang="ru-RU" sz="2300" b="1" dirty="0">
            <a:solidFill>
              <a:schemeClr val="tx1"/>
            </a:solidFill>
          </a:endParaRPr>
        </a:p>
      </dgm:t>
    </dgm:pt>
    <dgm:pt modelId="{179FB17E-423F-4FA2-809E-F1EE2CC9A41B}" type="parTrans" cxnId="{7BF59D1F-5292-4CB7-B6EB-21AC5ED77D93}">
      <dgm:prSet/>
      <dgm:spPr/>
      <dgm:t>
        <a:bodyPr/>
        <a:lstStyle/>
        <a:p>
          <a:endParaRPr lang="ru-RU"/>
        </a:p>
      </dgm:t>
    </dgm:pt>
    <dgm:pt modelId="{B97A4C35-3BE6-4F56-9F7D-2B4EA2015BBF}" type="sibTrans" cxnId="{7BF59D1F-5292-4CB7-B6EB-21AC5ED77D93}">
      <dgm:prSet/>
      <dgm:spPr/>
      <dgm:t>
        <a:bodyPr/>
        <a:lstStyle/>
        <a:p>
          <a:endParaRPr lang="ru-RU"/>
        </a:p>
      </dgm:t>
    </dgm:pt>
    <dgm:pt modelId="{CEC0F49F-55D4-4A3E-B7B7-2FBF36EFEBFA}">
      <dgm:prSet custT="1"/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реализацию различных образовательных программ;</a:t>
          </a:r>
          <a:endParaRPr lang="ru-RU" sz="2300" b="1" dirty="0">
            <a:solidFill>
              <a:schemeClr val="tx1"/>
            </a:solidFill>
          </a:endParaRPr>
        </a:p>
      </dgm:t>
    </dgm:pt>
    <dgm:pt modelId="{B3478ACD-6E6F-4BEF-8564-65FC40F037C6}" type="parTrans" cxnId="{98F45173-C382-4CE9-8AAF-5F9873A500C1}">
      <dgm:prSet/>
      <dgm:spPr/>
      <dgm:t>
        <a:bodyPr/>
        <a:lstStyle/>
        <a:p>
          <a:endParaRPr lang="ru-RU"/>
        </a:p>
      </dgm:t>
    </dgm:pt>
    <dgm:pt modelId="{37A9A8A6-5315-4A5F-A906-E88E8A972527}" type="sibTrans" cxnId="{98F45173-C382-4CE9-8AAF-5F9873A500C1}">
      <dgm:prSet/>
      <dgm:spPr/>
      <dgm:t>
        <a:bodyPr/>
        <a:lstStyle/>
        <a:p>
          <a:endParaRPr lang="ru-RU"/>
        </a:p>
      </dgm:t>
    </dgm:pt>
    <dgm:pt modelId="{81BF84A9-89DE-4907-B153-1DDEEB244735}">
      <dgm:prSet custT="1"/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условия для образования детей с ОВЗ;</a:t>
          </a:r>
          <a:endParaRPr lang="ru-RU" sz="2300" b="1" dirty="0">
            <a:solidFill>
              <a:schemeClr val="tx1"/>
            </a:solidFill>
          </a:endParaRPr>
        </a:p>
      </dgm:t>
    </dgm:pt>
    <dgm:pt modelId="{84CAC3C5-6CB7-45E8-A6A7-19B4E600D453}" type="parTrans" cxnId="{F312D6C6-73D6-4E7C-BE06-64A1460C99EE}">
      <dgm:prSet/>
      <dgm:spPr/>
      <dgm:t>
        <a:bodyPr/>
        <a:lstStyle/>
        <a:p>
          <a:endParaRPr lang="ru-RU"/>
        </a:p>
      </dgm:t>
    </dgm:pt>
    <dgm:pt modelId="{0CA6160D-E239-4914-B94F-9BFAB3D2484B}" type="sibTrans" cxnId="{F312D6C6-73D6-4E7C-BE06-64A1460C99EE}">
      <dgm:prSet/>
      <dgm:spPr/>
      <dgm:t>
        <a:bodyPr/>
        <a:lstStyle/>
        <a:p>
          <a:endParaRPr lang="ru-RU"/>
        </a:p>
      </dgm:t>
    </dgm:pt>
    <dgm:pt modelId="{EFD164C4-EF51-491F-BFAB-37BB5DAFBD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учёт национально-культурных, климатических условий;</a:t>
          </a:r>
          <a:endParaRPr lang="ru-RU" sz="2300" b="1" dirty="0">
            <a:solidFill>
              <a:schemeClr val="tx1"/>
            </a:solidFill>
          </a:endParaRPr>
        </a:p>
      </dgm:t>
    </dgm:pt>
    <dgm:pt modelId="{E0661957-FCA6-436F-A396-7A1392187DC8}" type="parTrans" cxnId="{E5E7F3B3-2646-4277-B1A9-29CAC53EA81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063867F-F44E-4A3D-BAAC-C713DA5AC1AB}" type="sibTrans" cxnId="{E5E7F3B3-2646-4277-B1A9-29CAC53EA816}">
      <dgm:prSet/>
      <dgm:spPr/>
      <dgm:t>
        <a:bodyPr/>
        <a:lstStyle/>
        <a:p>
          <a:endParaRPr lang="ru-RU"/>
        </a:p>
      </dgm:t>
    </dgm:pt>
    <dgm:pt modelId="{E72FB782-3931-43F9-B05B-53C559122EB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учёт возрастных особенностей детей</a:t>
          </a:r>
          <a:endParaRPr lang="ru-RU" sz="2300" b="1" dirty="0">
            <a:solidFill>
              <a:schemeClr val="tx1"/>
            </a:solidFill>
          </a:endParaRPr>
        </a:p>
      </dgm:t>
    </dgm:pt>
    <dgm:pt modelId="{E342BBED-26C2-4EF9-8294-1C9A6DD5EA36}" type="parTrans" cxnId="{7E28F9B0-D004-420A-A766-01722BBFE90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94D8478-4C7B-450C-8508-1BEAE6F772FF}" type="sibTrans" cxnId="{7E28F9B0-D004-420A-A766-01722BBFE903}">
      <dgm:prSet/>
      <dgm:spPr/>
      <dgm:t>
        <a:bodyPr/>
        <a:lstStyle/>
        <a:p>
          <a:endParaRPr lang="ru-RU"/>
        </a:p>
      </dgm:t>
    </dgm:pt>
    <dgm:pt modelId="{8D813CDB-3DA9-4FE0-A268-65763E132C49}">
      <dgm:prSet/>
      <dgm:spPr/>
      <dgm:t>
        <a:bodyPr/>
        <a:lstStyle/>
        <a:p>
          <a:pPr rtl="0"/>
          <a:endParaRPr lang="ru-RU" sz="2100" b="1" dirty="0">
            <a:solidFill>
              <a:schemeClr val="tx1"/>
            </a:solidFill>
          </a:endParaRPr>
        </a:p>
      </dgm:t>
    </dgm:pt>
    <dgm:pt modelId="{F6775A91-7687-4883-84B7-76DA5C74EBB1}" type="parTrans" cxnId="{0A24ED83-C3FF-45B6-8D2D-E24DDC3C4EAC}">
      <dgm:prSet/>
      <dgm:spPr/>
      <dgm:t>
        <a:bodyPr/>
        <a:lstStyle/>
        <a:p>
          <a:endParaRPr lang="ru-RU"/>
        </a:p>
      </dgm:t>
    </dgm:pt>
    <dgm:pt modelId="{D1FBF64C-731F-440F-8710-FAFBECFDF0EB}" type="sibTrans" cxnId="{0A24ED83-C3FF-45B6-8D2D-E24DDC3C4EAC}">
      <dgm:prSet/>
      <dgm:spPr/>
      <dgm:t>
        <a:bodyPr/>
        <a:lstStyle/>
        <a:p>
          <a:endParaRPr lang="ru-RU"/>
        </a:p>
      </dgm:t>
    </dgm:pt>
    <dgm:pt modelId="{CE9B25F2-EB2C-46AE-B6D9-A27BFC7B1D48}">
      <dgm:prSet custT="1"/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двигательную активность</a:t>
          </a:r>
          <a:endParaRPr lang="ru-RU" sz="2300" b="1" dirty="0">
            <a:solidFill>
              <a:schemeClr val="tx1"/>
            </a:solidFill>
          </a:endParaRPr>
        </a:p>
      </dgm:t>
    </dgm:pt>
    <dgm:pt modelId="{E7F59649-9762-4B99-BAC0-B2E1BAAF38E9}" type="parTrans" cxnId="{05FFB3F1-CBDB-4019-9A1A-77D725482E70}">
      <dgm:prSet/>
      <dgm:spPr/>
      <dgm:t>
        <a:bodyPr/>
        <a:lstStyle/>
        <a:p>
          <a:endParaRPr lang="ru-RU"/>
        </a:p>
      </dgm:t>
    </dgm:pt>
    <dgm:pt modelId="{AD91BD96-2CAC-4498-9667-5F12528DD79C}" type="sibTrans" cxnId="{05FFB3F1-CBDB-4019-9A1A-77D725482E70}">
      <dgm:prSet/>
      <dgm:spPr/>
      <dgm:t>
        <a:bodyPr/>
        <a:lstStyle/>
        <a:p>
          <a:endParaRPr lang="ru-RU"/>
        </a:p>
      </dgm:t>
    </dgm:pt>
    <dgm:pt modelId="{F56753A2-5D13-46A6-9B00-D800735ED9F8}">
      <dgm:prSet custT="1"/>
      <dgm:spPr/>
      <dgm:t>
        <a:bodyPr/>
        <a:lstStyle/>
        <a:p>
          <a:pPr rtl="0"/>
          <a:r>
            <a:rPr lang="ru-RU" sz="2300" b="1" dirty="0" smtClean="0">
              <a:solidFill>
                <a:schemeClr val="tx1"/>
              </a:solidFill>
            </a:rPr>
            <a:t>возможность уединения;</a:t>
          </a:r>
          <a:endParaRPr lang="ru-RU" sz="2300" b="1" dirty="0">
            <a:solidFill>
              <a:schemeClr val="tx1"/>
            </a:solidFill>
          </a:endParaRPr>
        </a:p>
      </dgm:t>
    </dgm:pt>
    <dgm:pt modelId="{6C4F503D-11AA-4C34-8708-C3F42FD7EAAB}" type="parTrans" cxnId="{748B17E4-52C3-41B5-9634-DC5C77E36290}">
      <dgm:prSet/>
      <dgm:spPr/>
      <dgm:t>
        <a:bodyPr/>
        <a:lstStyle/>
        <a:p>
          <a:endParaRPr lang="ru-RU"/>
        </a:p>
      </dgm:t>
    </dgm:pt>
    <dgm:pt modelId="{5F3E7E94-FE62-4997-B24A-71418DE9CD7B}" type="sibTrans" cxnId="{748B17E4-52C3-41B5-9634-DC5C77E36290}">
      <dgm:prSet/>
      <dgm:spPr/>
      <dgm:t>
        <a:bodyPr/>
        <a:lstStyle/>
        <a:p>
          <a:endParaRPr lang="ru-RU"/>
        </a:p>
      </dgm:t>
    </dgm:pt>
    <dgm:pt modelId="{20486F99-7A60-45D7-B33B-3CC888B823BC}" type="pres">
      <dgm:prSet presAssocID="{A412FB26-5E2D-44CB-8C61-CA04330B3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7B891-24E6-454D-BDBB-FCA4ABEC1AE1}" type="pres">
      <dgm:prSet presAssocID="{FF270F2A-7D93-40B8-AD24-99A70883D10C}" presName="centerShape" presStyleLbl="node0" presStyleIdx="0" presStyleCnt="1" custScaleX="132025" custScaleY="109557"/>
      <dgm:spPr/>
      <dgm:t>
        <a:bodyPr/>
        <a:lstStyle/>
        <a:p>
          <a:endParaRPr lang="ru-RU"/>
        </a:p>
      </dgm:t>
    </dgm:pt>
    <dgm:pt modelId="{6EA1A2CC-9F16-4600-B02C-EACBE4218BDE}" type="pres">
      <dgm:prSet presAssocID="{179FB17E-423F-4FA2-809E-F1EE2CC9A41B}" presName="parTrans" presStyleLbl="bgSibTrans2D1" presStyleIdx="0" presStyleCnt="7" custAng="10800000" custScaleX="48686" custLinFactNeighborX="31354" custLinFactNeighborY="2499"/>
      <dgm:spPr/>
      <dgm:t>
        <a:bodyPr/>
        <a:lstStyle/>
        <a:p>
          <a:endParaRPr lang="ru-RU"/>
        </a:p>
      </dgm:t>
    </dgm:pt>
    <dgm:pt modelId="{0FCCF237-FD8C-4DF0-AF61-07D61591AE8F}" type="pres">
      <dgm:prSet presAssocID="{BC4C20E3-89D0-400C-B9E6-2F8E8DFC7E99}" presName="node" presStyleLbl="node1" presStyleIdx="0" presStyleCnt="7" custScaleX="154783" custScaleY="114162" custRadScaleRad="93007" custRadScaleInc="-4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E3EAC-EC58-45EB-A52A-C489E7D46BB8}" type="pres">
      <dgm:prSet presAssocID="{E7F59649-9762-4B99-BAC0-B2E1BAAF38E9}" presName="parTrans" presStyleLbl="bgSibTrans2D1" presStyleIdx="1" presStyleCnt="7" custAng="11147410" custScaleX="63753" custLinFactNeighborX="22699" custLinFactNeighborY="52059"/>
      <dgm:spPr/>
      <dgm:t>
        <a:bodyPr/>
        <a:lstStyle/>
        <a:p>
          <a:endParaRPr lang="ru-RU"/>
        </a:p>
      </dgm:t>
    </dgm:pt>
    <dgm:pt modelId="{3C9D91EA-03E2-4AE1-A5E7-9035BB9C185D}" type="pres">
      <dgm:prSet presAssocID="{CE9B25F2-EB2C-46AE-B6D9-A27BFC7B1D48}" presName="node" presStyleLbl="node1" presStyleIdx="1" presStyleCnt="7" custScaleX="126298" custScaleY="11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601AD-BA62-40C3-B18A-33F1DF5B0A29}" type="pres">
      <dgm:prSet presAssocID="{6C4F503D-11AA-4C34-8708-C3F42FD7EAAB}" presName="parTrans" presStyleLbl="bgSibTrans2D1" presStyleIdx="2" presStyleCnt="7" custAng="10800000" custScaleX="76282" custLinFactNeighborX="11292" custLinFactNeighborY="57104"/>
      <dgm:spPr/>
      <dgm:t>
        <a:bodyPr/>
        <a:lstStyle/>
        <a:p>
          <a:endParaRPr lang="ru-RU"/>
        </a:p>
      </dgm:t>
    </dgm:pt>
    <dgm:pt modelId="{6227DEE7-583E-4182-A5BD-D4297A0C56BD}" type="pres">
      <dgm:prSet presAssocID="{F56753A2-5D13-46A6-9B00-D800735ED9F8}" presName="node" presStyleLbl="node1" presStyleIdx="2" presStyleCnt="7" custScaleX="127009" custScaleY="114162" custRadScaleRad="112375" custRadScaleInc="-2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F87AC-1D10-4CCB-A05F-B5FBF5960B51}" type="pres">
      <dgm:prSet presAssocID="{B3478ACD-6E6F-4BEF-8564-65FC40F037C6}" presName="parTrans" presStyleLbl="bgSibTrans2D1" presStyleIdx="3" presStyleCnt="7" custAng="10800000" custScaleX="86146" custLinFactNeighborX="-1899" custLinFactNeighborY="65084"/>
      <dgm:spPr/>
      <dgm:t>
        <a:bodyPr/>
        <a:lstStyle/>
        <a:p>
          <a:endParaRPr lang="ru-RU"/>
        </a:p>
      </dgm:t>
    </dgm:pt>
    <dgm:pt modelId="{7F34CDDE-4A49-44D8-A882-DDA958111D44}" type="pres">
      <dgm:prSet presAssocID="{CEC0F49F-55D4-4A3E-B7B7-2FBF36EFEBFA}" presName="node" presStyleLbl="node1" presStyleIdx="3" presStyleCnt="7" custScaleX="157501" custScaleY="114162" custRadScaleRad="114867" custRadScaleInc="-8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710DA-D79C-4A13-9A70-E3E6FAF29F7A}" type="pres">
      <dgm:prSet presAssocID="{84CAC3C5-6CB7-45E8-A6A7-19B4E600D453}" presName="parTrans" presStyleLbl="bgSibTrans2D1" presStyleIdx="4" presStyleCnt="7" custAng="10559810" custScaleX="77811" custLinFactNeighborX="-12131" custLinFactNeighborY="55269"/>
      <dgm:spPr/>
      <dgm:t>
        <a:bodyPr/>
        <a:lstStyle/>
        <a:p>
          <a:endParaRPr lang="ru-RU"/>
        </a:p>
      </dgm:t>
    </dgm:pt>
    <dgm:pt modelId="{301F4524-4E1D-446C-A671-F9B1553506C8}" type="pres">
      <dgm:prSet presAssocID="{81BF84A9-89DE-4907-B153-1DDEEB244735}" presName="node" presStyleLbl="node1" presStyleIdx="4" presStyleCnt="7" custScaleX="122991" custScaleY="114162" custRadScaleRad="111255" custRadScaleInc="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6979C-17C5-4C4E-BE74-E6E36B01505D}" type="pres">
      <dgm:prSet presAssocID="{E0661957-FCA6-436F-A396-7A1392187DC8}" presName="parTrans" presStyleLbl="bgSibTrans2D1" presStyleIdx="5" presStyleCnt="7" custAng="10800000" custScaleX="53291" custLinFactNeighborX="-21789" custLinFactNeighborY="71971"/>
      <dgm:spPr/>
      <dgm:t>
        <a:bodyPr/>
        <a:lstStyle/>
        <a:p>
          <a:endParaRPr lang="ru-RU"/>
        </a:p>
      </dgm:t>
    </dgm:pt>
    <dgm:pt modelId="{140867C8-CBE6-4728-8C88-D7BF3131457C}" type="pres">
      <dgm:prSet presAssocID="{EFD164C4-EF51-491F-BFAB-37BB5DAFBD40}" presName="node" presStyleLbl="node1" presStyleIdx="5" presStyleCnt="7" custScaleX="161254" custScaleY="121242" custRadScaleRad="97816" custRadScaleInc="-6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F1315-0060-4E51-B710-9593008B457C}" type="pres">
      <dgm:prSet presAssocID="{E342BBED-26C2-4EF9-8294-1C9A6DD5EA36}" presName="parTrans" presStyleLbl="bgSibTrans2D1" presStyleIdx="6" presStyleCnt="7" custAng="10800000" custScaleX="58307" custLinFactNeighborX="-26894" custLinFactNeighborY="9183"/>
      <dgm:spPr/>
      <dgm:t>
        <a:bodyPr/>
        <a:lstStyle/>
        <a:p>
          <a:endParaRPr lang="ru-RU"/>
        </a:p>
      </dgm:t>
    </dgm:pt>
    <dgm:pt modelId="{6F2B26E1-C8C0-4A3D-8A9F-A13E14027D65}" type="pres">
      <dgm:prSet presAssocID="{E72FB782-3931-43F9-B05B-53C559122EB4}" presName="node" presStyleLbl="node1" presStyleIdx="6" presStyleCnt="7" custScaleX="122527" custScaleY="114162" custRadScaleRad="88292" custRadScaleInc="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45173-C382-4CE9-8AAF-5F9873A500C1}" srcId="{FF270F2A-7D93-40B8-AD24-99A70883D10C}" destId="{CEC0F49F-55D4-4A3E-B7B7-2FBF36EFEBFA}" srcOrd="3" destOrd="0" parTransId="{B3478ACD-6E6F-4BEF-8564-65FC40F037C6}" sibTransId="{37A9A8A6-5315-4A5F-A906-E88E8A972527}"/>
    <dgm:cxn modelId="{248FB460-8E5F-41F0-B102-40431F754862}" type="presOf" srcId="{BC4C20E3-89D0-400C-B9E6-2F8E8DFC7E99}" destId="{0FCCF237-FD8C-4DF0-AF61-07D61591AE8F}" srcOrd="0" destOrd="0" presId="urn:microsoft.com/office/officeart/2005/8/layout/radial4"/>
    <dgm:cxn modelId="{216915F6-7FFD-4F6F-A561-8272090D884F}" srcId="{A412FB26-5E2D-44CB-8C61-CA04330B329F}" destId="{FF270F2A-7D93-40B8-AD24-99A70883D10C}" srcOrd="0" destOrd="0" parTransId="{FBDA0475-B494-4C90-92BB-E25C4A48E452}" sibTransId="{08641FB1-68D3-42CA-87F8-BE3E107E7D61}"/>
    <dgm:cxn modelId="{A36BF432-3B05-43DB-A340-96B68DFBB67C}" type="presOf" srcId="{81BF84A9-89DE-4907-B153-1DDEEB244735}" destId="{301F4524-4E1D-446C-A671-F9B1553506C8}" srcOrd="0" destOrd="0" presId="urn:microsoft.com/office/officeart/2005/8/layout/radial4"/>
    <dgm:cxn modelId="{B3DA6678-7D2B-4194-88FF-EB0A2A35566E}" type="presOf" srcId="{B3478ACD-6E6F-4BEF-8564-65FC40F037C6}" destId="{809F87AC-1D10-4CCB-A05F-B5FBF5960B51}" srcOrd="0" destOrd="0" presId="urn:microsoft.com/office/officeart/2005/8/layout/radial4"/>
    <dgm:cxn modelId="{E5E7F3B3-2646-4277-B1A9-29CAC53EA816}" srcId="{FF270F2A-7D93-40B8-AD24-99A70883D10C}" destId="{EFD164C4-EF51-491F-BFAB-37BB5DAFBD40}" srcOrd="5" destOrd="0" parTransId="{E0661957-FCA6-436F-A396-7A1392187DC8}" sibTransId="{F063867F-F44E-4A3D-BAAC-C713DA5AC1AB}"/>
    <dgm:cxn modelId="{167DEE78-FA2C-4C7B-83FB-DC584C2F97F9}" type="presOf" srcId="{FF270F2A-7D93-40B8-AD24-99A70883D10C}" destId="{2EF7B891-24E6-454D-BDBB-FCA4ABEC1AE1}" srcOrd="0" destOrd="0" presId="urn:microsoft.com/office/officeart/2005/8/layout/radial4"/>
    <dgm:cxn modelId="{05FFB3F1-CBDB-4019-9A1A-77D725482E70}" srcId="{FF270F2A-7D93-40B8-AD24-99A70883D10C}" destId="{CE9B25F2-EB2C-46AE-B6D9-A27BFC7B1D48}" srcOrd="1" destOrd="0" parTransId="{E7F59649-9762-4B99-BAC0-B2E1BAAF38E9}" sibTransId="{AD91BD96-2CAC-4498-9667-5F12528DD79C}"/>
    <dgm:cxn modelId="{761910E3-5DF4-430E-B77F-DCDB450FFCA0}" type="presOf" srcId="{F56753A2-5D13-46A6-9B00-D800735ED9F8}" destId="{6227DEE7-583E-4182-A5BD-D4297A0C56BD}" srcOrd="0" destOrd="0" presId="urn:microsoft.com/office/officeart/2005/8/layout/radial4"/>
    <dgm:cxn modelId="{748B17E4-52C3-41B5-9634-DC5C77E36290}" srcId="{FF270F2A-7D93-40B8-AD24-99A70883D10C}" destId="{F56753A2-5D13-46A6-9B00-D800735ED9F8}" srcOrd="2" destOrd="0" parTransId="{6C4F503D-11AA-4C34-8708-C3F42FD7EAAB}" sibTransId="{5F3E7E94-FE62-4997-B24A-71418DE9CD7B}"/>
    <dgm:cxn modelId="{0069719D-9CA2-46AB-86F2-0B212984A01A}" type="presOf" srcId="{E342BBED-26C2-4EF9-8294-1C9A6DD5EA36}" destId="{95DF1315-0060-4E51-B710-9593008B457C}" srcOrd="0" destOrd="0" presId="urn:microsoft.com/office/officeart/2005/8/layout/radial4"/>
    <dgm:cxn modelId="{7BF59D1F-5292-4CB7-B6EB-21AC5ED77D93}" srcId="{FF270F2A-7D93-40B8-AD24-99A70883D10C}" destId="{BC4C20E3-89D0-400C-B9E6-2F8E8DFC7E99}" srcOrd="0" destOrd="0" parTransId="{179FB17E-423F-4FA2-809E-F1EE2CC9A41B}" sibTransId="{B97A4C35-3BE6-4F56-9F7D-2B4EA2015BBF}"/>
    <dgm:cxn modelId="{86ED4AD8-9ADD-4C1D-A58B-5E166D5C5DE4}" type="presOf" srcId="{179FB17E-423F-4FA2-809E-F1EE2CC9A41B}" destId="{6EA1A2CC-9F16-4600-B02C-EACBE4218BDE}" srcOrd="0" destOrd="0" presId="urn:microsoft.com/office/officeart/2005/8/layout/radial4"/>
    <dgm:cxn modelId="{0A24ED83-C3FF-45B6-8D2D-E24DDC3C4EAC}" srcId="{A412FB26-5E2D-44CB-8C61-CA04330B329F}" destId="{8D813CDB-3DA9-4FE0-A268-65763E132C49}" srcOrd="1" destOrd="0" parTransId="{F6775A91-7687-4883-84B7-76DA5C74EBB1}" sibTransId="{D1FBF64C-731F-440F-8710-FAFBECFDF0EB}"/>
    <dgm:cxn modelId="{2BFD918F-D8E9-48B0-9C65-B2098EDCDD5E}" type="presOf" srcId="{E0661957-FCA6-436F-A396-7A1392187DC8}" destId="{B4E6979C-17C5-4C4E-BE74-E6E36B01505D}" srcOrd="0" destOrd="0" presId="urn:microsoft.com/office/officeart/2005/8/layout/radial4"/>
    <dgm:cxn modelId="{7E28F9B0-D004-420A-A766-01722BBFE903}" srcId="{FF270F2A-7D93-40B8-AD24-99A70883D10C}" destId="{E72FB782-3931-43F9-B05B-53C559122EB4}" srcOrd="6" destOrd="0" parTransId="{E342BBED-26C2-4EF9-8294-1C9A6DD5EA36}" sibTransId="{D94D8478-4C7B-450C-8508-1BEAE6F772FF}"/>
    <dgm:cxn modelId="{C6652AF2-0ED9-426B-8103-909C7F78EF18}" type="presOf" srcId="{84CAC3C5-6CB7-45E8-A6A7-19B4E600D453}" destId="{6C1710DA-D79C-4A13-9A70-E3E6FAF29F7A}" srcOrd="0" destOrd="0" presId="urn:microsoft.com/office/officeart/2005/8/layout/radial4"/>
    <dgm:cxn modelId="{E9D566DF-2B1A-4916-AC4A-A6018F5B6061}" type="presOf" srcId="{EFD164C4-EF51-491F-BFAB-37BB5DAFBD40}" destId="{140867C8-CBE6-4728-8C88-D7BF3131457C}" srcOrd="0" destOrd="0" presId="urn:microsoft.com/office/officeart/2005/8/layout/radial4"/>
    <dgm:cxn modelId="{F312D6C6-73D6-4E7C-BE06-64A1460C99EE}" srcId="{FF270F2A-7D93-40B8-AD24-99A70883D10C}" destId="{81BF84A9-89DE-4907-B153-1DDEEB244735}" srcOrd="4" destOrd="0" parTransId="{84CAC3C5-6CB7-45E8-A6A7-19B4E600D453}" sibTransId="{0CA6160D-E239-4914-B94F-9BFAB3D2484B}"/>
    <dgm:cxn modelId="{13C4735D-6D48-4A21-ACA7-229FA81A1EF9}" type="presOf" srcId="{6C4F503D-11AA-4C34-8708-C3F42FD7EAAB}" destId="{87F601AD-BA62-40C3-B18A-33F1DF5B0A29}" srcOrd="0" destOrd="0" presId="urn:microsoft.com/office/officeart/2005/8/layout/radial4"/>
    <dgm:cxn modelId="{C8914AA5-E9D5-4152-A2F9-EF60A2AECA92}" type="presOf" srcId="{E72FB782-3931-43F9-B05B-53C559122EB4}" destId="{6F2B26E1-C8C0-4A3D-8A9F-A13E14027D65}" srcOrd="0" destOrd="0" presId="urn:microsoft.com/office/officeart/2005/8/layout/radial4"/>
    <dgm:cxn modelId="{A39EDF8D-084F-4D7D-8E8E-D1F95DBF9BB3}" type="presOf" srcId="{CE9B25F2-EB2C-46AE-B6D9-A27BFC7B1D48}" destId="{3C9D91EA-03E2-4AE1-A5E7-9035BB9C185D}" srcOrd="0" destOrd="0" presId="urn:microsoft.com/office/officeart/2005/8/layout/radial4"/>
    <dgm:cxn modelId="{238D82E5-8671-4F3D-9F5C-7D9C11300B35}" type="presOf" srcId="{CEC0F49F-55D4-4A3E-B7B7-2FBF36EFEBFA}" destId="{7F34CDDE-4A49-44D8-A882-DDA958111D44}" srcOrd="0" destOrd="0" presId="urn:microsoft.com/office/officeart/2005/8/layout/radial4"/>
    <dgm:cxn modelId="{D3DFB164-913C-4B2B-961B-0E7165935E09}" type="presOf" srcId="{A412FB26-5E2D-44CB-8C61-CA04330B329F}" destId="{20486F99-7A60-45D7-B33B-3CC888B823BC}" srcOrd="0" destOrd="0" presId="urn:microsoft.com/office/officeart/2005/8/layout/radial4"/>
    <dgm:cxn modelId="{36294A9C-BC5D-4A23-AD50-6EAE63C6918E}" type="presOf" srcId="{E7F59649-9762-4B99-BAC0-B2E1BAAF38E9}" destId="{A62E3EAC-EC58-45EB-A52A-C489E7D46BB8}" srcOrd="0" destOrd="0" presId="urn:microsoft.com/office/officeart/2005/8/layout/radial4"/>
    <dgm:cxn modelId="{51EB78ED-1571-4113-BCB2-674179C3D7BA}" type="presParOf" srcId="{20486F99-7A60-45D7-B33B-3CC888B823BC}" destId="{2EF7B891-24E6-454D-BDBB-FCA4ABEC1AE1}" srcOrd="0" destOrd="0" presId="urn:microsoft.com/office/officeart/2005/8/layout/radial4"/>
    <dgm:cxn modelId="{4DC18A71-695C-4124-91A4-D1D1E91A438A}" type="presParOf" srcId="{20486F99-7A60-45D7-B33B-3CC888B823BC}" destId="{6EA1A2CC-9F16-4600-B02C-EACBE4218BDE}" srcOrd="1" destOrd="0" presId="urn:microsoft.com/office/officeart/2005/8/layout/radial4"/>
    <dgm:cxn modelId="{E92BA1B6-1371-469A-9A98-C4CCDAB0549F}" type="presParOf" srcId="{20486F99-7A60-45D7-B33B-3CC888B823BC}" destId="{0FCCF237-FD8C-4DF0-AF61-07D61591AE8F}" srcOrd="2" destOrd="0" presId="urn:microsoft.com/office/officeart/2005/8/layout/radial4"/>
    <dgm:cxn modelId="{86CD9488-2562-4CB5-AE3E-078A712B6BCB}" type="presParOf" srcId="{20486F99-7A60-45D7-B33B-3CC888B823BC}" destId="{A62E3EAC-EC58-45EB-A52A-C489E7D46BB8}" srcOrd="3" destOrd="0" presId="urn:microsoft.com/office/officeart/2005/8/layout/radial4"/>
    <dgm:cxn modelId="{D18FA3B4-7EC3-4AEB-BA41-49233714B812}" type="presParOf" srcId="{20486F99-7A60-45D7-B33B-3CC888B823BC}" destId="{3C9D91EA-03E2-4AE1-A5E7-9035BB9C185D}" srcOrd="4" destOrd="0" presId="urn:microsoft.com/office/officeart/2005/8/layout/radial4"/>
    <dgm:cxn modelId="{DBB0D04F-29E0-4DFA-8F18-FF37B4853AB2}" type="presParOf" srcId="{20486F99-7A60-45D7-B33B-3CC888B823BC}" destId="{87F601AD-BA62-40C3-B18A-33F1DF5B0A29}" srcOrd="5" destOrd="0" presId="urn:microsoft.com/office/officeart/2005/8/layout/radial4"/>
    <dgm:cxn modelId="{E06CF99C-B099-4694-A306-26F5C03B3444}" type="presParOf" srcId="{20486F99-7A60-45D7-B33B-3CC888B823BC}" destId="{6227DEE7-583E-4182-A5BD-D4297A0C56BD}" srcOrd="6" destOrd="0" presId="urn:microsoft.com/office/officeart/2005/8/layout/radial4"/>
    <dgm:cxn modelId="{93FA4D6A-3187-4734-9E7B-9D1639F300CF}" type="presParOf" srcId="{20486F99-7A60-45D7-B33B-3CC888B823BC}" destId="{809F87AC-1D10-4CCB-A05F-B5FBF5960B51}" srcOrd="7" destOrd="0" presId="urn:microsoft.com/office/officeart/2005/8/layout/radial4"/>
    <dgm:cxn modelId="{4DFF14F2-1DC7-45DE-9234-B1BDDF3982CD}" type="presParOf" srcId="{20486F99-7A60-45D7-B33B-3CC888B823BC}" destId="{7F34CDDE-4A49-44D8-A882-DDA958111D44}" srcOrd="8" destOrd="0" presId="urn:microsoft.com/office/officeart/2005/8/layout/radial4"/>
    <dgm:cxn modelId="{04A292F6-BF97-4E15-8672-24C531909F96}" type="presParOf" srcId="{20486F99-7A60-45D7-B33B-3CC888B823BC}" destId="{6C1710DA-D79C-4A13-9A70-E3E6FAF29F7A}" srcOrd="9" destOrd="0" presId="urn:microsoft.com/office/officeart/2005/8/layout/radial4"/>
    <dgm:cxn modelId="{45B9704C-B868-4024-91C1-FD8F8EF9CD70}" type="presParOf" srcId="{20486F99-7A60-45D7-B33B-3CC888B823BC}" destId="{301F4524-4E1D-446C-A671-F9B1553506C8}" srcOrd="10" destOrd="0" presId="urn:microsoft.com/office/officeart/2005/8/layout/radial4"/>
    <dgm:cxn modelId="{08CA54BE-0529-43FD-BC63-5FBFA9D07664}" type="presParOf" srcId="{20486F99-7A60-45D7-B33B-3CC888B823BC}" destId="{B4E6979C-17C5-4C4E-BE74-E6E36B01505D}" srcOrd="11" destOrd="0" presId="urn:microsoft.com/office/officeart/2005/8/layout/radial4"/>
    <dgm:cxn modelId="{78488717-0C6F-40AC-BF99-4DC7CAE656EA}" type="presParOf" srcId="{20486F99-7A60-45D7-B33B-3CC888B823BC}" destId="{140867C8-CBE6-4728-8C88-D7BF3131457C}" srcOrd="12" destOrd="0" presId="urn:microsoft.com/office/officeart/2005/8/layout/radial4"/>
    <dgm:cxn modelId="{9FC7DEBF-2D3B-419B-ABE7-BCBEECE4F336}" type="presParOf" srcId="{20486F99-7A60-45D7-B33B-3CC888B823BC}" destId="{95DF1315-0060-4E51-B710-9593008B457C}" srcOrd="13" destOrd="0" presId="urn:microsoft.com/office/officeart/2005/8/layout/radial4"/>
    <dgm:cxn modelId="{498ABD90-A262-439A-93E2-921F069D4B91}" type="presParOf" srcId="{20486F99-7A60-45D7-B33B-3CC888B823BC}" destId="{6F2B26E1-C8C0-4A3D-8A9F-A13E14027D65}" srcOrd="1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3F37D66-7586-4249-8806-BD5C5277110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71CE15-914B-4E34-89B4-65755DF0B92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РППС должна быть</a:t>
          </a:r>
          <a:endParaRPr lang="ru-RU" b="1" dirty="0">
            <a:solidFill>
              <a:schemeClr val="tx1"/>
            </a:solidFill>
          </a:endParaRPr>
        </a:p>
      </dgm:t>
    </dgm:pt>
    <dgm:pt modelId="{B99D6AB9-5190-4B3A-82F2-6C14A6AE7F19}" type="parTrans" cxnId="{3BF800E0-5C36-4D9F-8DCE-C52E6E064200}">
      <dgm:prSet/>
      <dgm:spPr/>
      <dgm:t>
        <a:bodyPr/>
        <a:lstStyle/>
        <a:p>
          <a:endParaRPr lang="ru-RU"/>
        </a:p>
      </dgm:t>
    </dgm:pt>
    <dgm:pt modelId="{39A7358B-2163-4E34-9AA1-B77E9903F9BE}" type="sibTrans" cxnId="{3BF800E0-5C36-4D9F-8DCE-C52E6E064200}">
      <dgm:prSet/>
      <dgm:spPr/>
      <dgm:t>
        <a:bodyPr/>
        <a:lstStyle/>
        <a:p>
          <a:endParaRPr lang="ru-RU"/>
        </a:p>
      </dgm:t>
    </dgm:pt>
    <dgm:pt modelId="{384AA9AA-8730-466A-AD13-4A356AFDB06F}">
      <dgm:prSet custT="1"/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Содержательно-насыщенной</a:t>
          </a:r>
          <a:endParaRPr lang="ru-RU" sz="2700" b="1" dirty="0">
            <a:solidFill>
              <a:schemeClr val="tx1"/>
            </a:solidFill>
          </a:endParaRPr>
        </a:p>
      </dgm:t>
    </dgm:pt>
    <dgm:pt modelId="{4FFB7964-06D5-4BC3-95D8-1F8DB9EFEC6B}" type="parTrans" cxnId="{5ADF9365-C07D-49DA-B5A5-FA2C7336DE8A}">
      <dgm:prSet/>
      <dgm:spPr/>
      <dgm:t>
        <a:bodyPr/>
        <a:lstStyle/>
        <a:p>
          <a:endParaRPr lang="ru-RU"/>
        </a:p>
      </dgm:t>
    </dgm:pt>
    <dgm:pt modelId="{22835D3B-5D93-440C-90B1-80823C9738F2}" type="sibTrans" cxnId="{5ADF9365-C07D-49DA-B5A5-FA2C7336DE8A}">
      <dgm:prSet/>
      <dgm:spPr/>
      <dgm:t>
        <a:bodyPr/>
        <a:lstStyle/>
        <a:p>
          <a:endParaRPr lang="ru-RU"/>
        </a:p>
      </dgm:t>
    </dgm:pt>
    <dgm:pt modelId="{603336A7-6ADD-4765-B11C-6995C7083802}">
      <dgm:prSet custT="1"/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Трансформируемой</a:t>
          </a:r>
          <a:endParaRPr lang="ru-RU" sz="2700" b="1" dirty="0">
            <a:solidFill>
              <a:schemeClr val="tx1"/>
            </a:solidFill>
          </a:endParaRPr>
        </a:p>
      </dgm:t>
    </dgm:pt>
    <dgm:pt modelId="{FDE7129F-F833-4050-BF62-2771B32B85C7}" type="parTrans" cxnId="{C3A0F738-AB9A-415D-A34C-55B6A91D9F3D}">
      <dgm:prSet/>
      <dgm:spPr/>
      <dgm:t>
        <a:bodyPr/>
        <a:lstStyle/>
        <a:p>
          <a:endParaRPr lang="ru-RU"/>
        </a:p>
      </dgm:t>
    </dgm:pt>
    <dgm:pt modelId="{036AC306-64EB-4096-A52C-F6E21F6D7874}" type="sibTrans" cxnId="{C3A0F738-AB9A-415D-A34C-55B6A91D9F3D}">
      <dgm:prSet/>
      <dgm:spPr/>
      <dgm:t>
        <a:bodyPr/>
        <a:lstStyle/>
        <a:p>
          <a:endParaRPr lang="ru-RU"/>
        </a:p>
      </dgm:t>
    </dgm:pt>
    <dgm:pt modelId="{769EF472-1E90-4DF7-9238-759D2167343D}">
      <dgm:prSet custT="1"/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Полифункциональной</a:t>
          </a:r>
          <a:endParaRPr lang="ru-RU" sz="2700" b="1" dirty="0">
            <a:solidFill>
              <a:schemeClr val="tx1"/>
            </a:solidFill>
          </a:endParaRPr>
        </a:p>
      </dgm:t>
    </dgm:pt>
    <dgm:pt modelId="{15C1266C-5349-41A5-BBF6-93C6874A7035}" type="parTrans" cxnId="{24E40A61-FBBC-4AEF-A44D-5310FC1EEB7C}">
      <dgm:prSet/>
      <dgm:spPr/>
      <dgm:t>
        <a:bodyPr/>
        <a:lstStyle/>
        <a:p>
          <a:endParaRPr lang="ru-RU"/>
        </a:p>
      </dgm:t>
    </dgm:pt>
    <dgm:pt modelId="{A3EBB518-5071-417B-B1DB-3A68AA8E0C38}" type="sibTrans" cxnId="{24E40A61-FBBC-4AEF-A44D-5310FC1EEB7C}">
      <dgm:prSet/>
      <dgm:spPr/>
      <dgm:t>
        <a:bodyPr/>
        <a:lstStyle/>
        <a:p>
          <a:endParaRPr lang="ru-RU"/>
        </a:p>
      </dgm:t>
    </dgm:pt>
    <dgm:pt modelId="{DBBADCE1-238B-4B87-945A-92D4C3B94FE6}">
      <dgm:prSet custT="1"/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Вариативной</a:t>
          </a:r>
          <a:endParaRPr lang="ru-RU" sz="2700" b="1" dirty="0">
            <a:solidFill>
              <a:schemeClr val="tx1"/>
            </a:solidFill>
          </a:endParaRPr>
        </a:p>
      </dgm:t>
    </dgm:pt>
    <dgm:pt modelId="{37E3C9FC-76BF-42AC-89FA-5C596658B006}" type="parTrans" cxnId="{3C800038-998B-47DD-B338-31049545F509}">
      <dgm:prSet/>
      <dgm:spPr/>
      <dgm:t>
        <a:bodyPr/>
        <a:lstStyle/>
        <a:p>
          <a:endParaRPr lang="ru-RU"/>
        </a:p>
      </dgm:t>
    </dgm:pt>
    <dgm:pt modelId="{0058C7CB-4040-4C2E-8AA4-CEE9B83A7BA2}" type="sibTrans" cxnId="{3C800038-998B-47DD-B338-31049545F509}">
      <dgm:prSet/>
      <dgm:spPr/>
      <dgm:t>
        <a:bodyPr/>
        <a:lstStyle/>
        <a:p>
          <a:endParaRPr lang="ru-RU"/>
        </a:p>
      </dgm:t>
    </dgm:pt>
    <dgm:pt modelId="{787D1BAC-7C29-445E-885E-D520F96D399A}">
      <dgm:prSet custT="1"/>
      <dgm:spPr/>
      <dgm:t>
        <a:bodyPr/>
        <a:lstStyle/>
        <a:p>
          <a:pPr rtl="0"/>
          <a:r>
            <a:rPr lang="ru-RU" sz="2700" b="1" smtClean="0">
              <a:solidFill>
                <a:schemeClr val="tx1"/>
              </a:solidFill>
            </a:rPr>
            <a:t>Доступной</a:t>
          </a:r>
          <a:endParaRPr lang="ru-RU" sz="2700" b="1" dirty="0">
            <a:solidFill>
              <a:schemeClr val="tx1"/>
            </a:solidFill>
          </a:endParaRPr>
        </a:p>
      </dgm:t>
    </dgm:pt>
    <dgm:pt modelId="{BB30F092-0AAB-4296-A5A9-95636DCD20C8}" type="parTrans" cxnId="{E2F27C29-74AB-4656-BD9A-50C49420AEAE}">
      <dgm:prSet/>
      <dgm:spPr/>
      <dgm:t>
        <a:bodyPr/>
        <a:lstStyle/>
        <a:p>
          <a:endParaRPr lang="ru-RU"/>
        </a:p>
      </dgm:t>
    </dgm:pt>
    <dgm:pt modelId="{B02D0CF4-EEAC-4E12-AA10-1CB39FDD66C8}" type="sibTrans" cxnId="{E2F27C29-74AB-4656-BD9A-50C49420AEAE}">
      <dgm:prSet/>
      <dgm:spPr/>
      <dgm:t>
        <a:bodyPr/>
        <a:lstStyle/>
        <a:p>
          <a:endParaRPr lang="ru-RU"/>
        </a:p>
      </dgm:t>
    </dgm:pt>
    <dgm:pt modelId="{30F94EE1-6987-41BE-924F-FFA494317A1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700" b="1" dirty="0" smtClean="0">
              <a:solidFill>
                <a:schemeClr val="tx1"/>
              </a:solidFill>
            </a:rPr>
            <a:t>Безопасной</a:t>
          </a:r>
          <a:endParaRPr lang="ru-RU" sz="2700" b="1" dirty="0">
            <a:solidFill>
              <a:schemeClr val="tx1"/>
            </a:solidFill>
          </a:endParaRPr>
        </a:p>
      </dgm:t>
    </dgm:pt>
    <dgm:pt modelId="{C4557EBC-A2EF-419A-96FE-9740B5B78704}" type="parTrans" cxnId="{CBF7FD4E-1C62-4CE2-B6D7-FF95F721D8C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F74C9B2-4D5E-4E69-AF63-DABF1463BBF7}" type="sibTrans" cxnId="{CBF7FD4E-1C62-4CE2-B6D7-FF95F721D8CA}">
      <dgm:prSet/>
      <dgm:spPr/>
      <dgm:t>
        <a:bodyPr/>
        <a:lstStyle/>
        <a:p>
          <a:endParaRPr lang="ru-RU"/>
        </a:p>
      </dgm:t>
    </dgm:pt>
    <dgm:pt modelId="{E3773AB0-48B3-4AFF-B694-9A3C22201B63}">
      <dgm:prSet/>
      <dgm:spPr/>
      <dgm:t>
        <a:bodyPr/>
        <a:lstStyle/>
        <a:p>
          <a:pPr rtl="0"/>
          <a:endParaRPr lang="ru-RU" b="1" dirty="0">
            <a:solidFill>
              <a:schemeClr val="tx1"/>
            </a:solidFill>
          </a:endParaRPr>
        </a:p>
      </dgm:t>
    </dgm:pt>
    <dgm:pt modelId="{B5066B44-AF18-4C6E-B2FD-24B4956B983F}" type="parTrans" cxnId="{5BFFA07C-10F2-4ABA-A91E-F16D7207A775}">
      <dgm:prSet/>
      <dgm:spPr/>
      <dgm:t>
        <a:bodyPr/>
        <a:lstStyle/>
        <a:p>
          <a:endParaRPr lang="ru-RU"/>
        </a:p>
      </dgm:t>
    </dgm:pt>
    <dgm:pt modelId="{54C6743A-0BF9-4CA9-8F35-D20C489B6D28}" type="sibTrans" cxnId="{5BFFA07C-10F2-4ABA-A91E-F16D7207A775}">
      <dgm:prSet/>
      <dgm:spPr/>
      <dgm:t>
        <a:bodyPr/>
        <a:lstStyle/>
        <a:p>
          <a:endParaRPr lang="ru-RU"/>
        </a:p>
      </dgm:t>
    </dgm:pt>
    <dgm:pt modelId="{A5AC28BF-7853-4937-BF94-4D85E6E615D0}" type="pres">
      <dgm:prSet presAssocID="{D3F37D66-7586-4249-8806-BD5C527711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4C2D45-E337-4D06-9E82-83086599934B}" type="pres">
      <dgm:prSet presAssocID="{E671CE15-914B-4E34-89B4-65755DF0B920}" presName="centerShape" presStyleLbl="node0" presStyleIdx="0" presStyleCnt="1"/>
      <dgm:spPr/>
      <dgm:t>
        <a:bodyPr/>
        <a:lstStyle/>
        <a:p>
          <a:endParaRPr lang="ru-RU"/>
        </a:p>
      </dgm:t>
    </dgm:pt>
    <dgm:pt modelId="{779D3B88-45FD-4E9C-A5AC-DD975541F3E9}" type="pres">
      <dgm:prSet presAssocID="{4FFB7964-06D5-4BC3-95D8-1F8DB9EFEC6B}" presName="parTrans" presStyleLbl="bgSibTrans2D1" presStyleIdx="0" presStyleCnt="6" custAng="11007883" custScaleX="43690" custLinFactNeighborX="34444" custLinFactNeighborY="1045"/>
      <dgm:spPr/>
      <dgm:t>
        <a:bodyPr/>
        <a:lstStyle/>
        <a:p>
          <a:endParaRPr lang="ru-RU"/>
        </a:p>
      </dgm:t>
    </dgm:pt>
    <dgm:pt modelId="{975A773A-8F00-4DEA-B6C7-489E2CA90E83}" type="pres">
      <dgm:prSet presAssocID="{384AA9AA-8730-466A-AD13-4A356AFDB06F}" presName="node" presStyleLbl="node1" presStyleIdx="0" presStyleCnt="6" custScaleX="154149" custRadScaleRad="90912" custRadScaleInc="-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FD98E-6877-48C0-B0A6-E2D9EF916554}" type="pres">
      <dgm:prSet presAssocID="{FDE7129F-F833-4050-BF62-2771B32B85C7}" presName="parTrans" presStyleLbl="bgSibTrans2D1" presStyleIdx="1" presStyleCnt="6" custAng="10911161" custScaleX="50237" custLinFactNeighborX="25502" custLinFactNeighborY="59764"/>
      <dgm:spPr/>
      <dgm:t>
        <a:bodyPr/>
        <a:lstStyle/>
        <a:p>
          <a:endParaRPr lang="ru-RU"/>
        </a:p>
      </dgm:t>
    </dgm:pt>
    <dgm:pt modelId="{22D04322-F8DB-4B89-A3A1-F90927236A58}" type="pres">
      <dgm:prSet presAssocID="{603336A7-6ADD-4765-B11C-6995C7083802}" presName="node" presStyleLbl="node1" presStyleIdx="1" presStyleCnt="6" custScaleX="195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C7AF5-AD59-418B-BF48-C71F5863CD40}" type="pres">
      <dgm:prSet presAssocID="{15C1266C-5349-41A5-BBF6-93C6874A7035}" presName="parTrans" presStyleLbl="bgSibTrans2D1" presStyleIdx="2" presStyleCnt="6" custAng="11344395" custScaleX="70747" custLinFactNeighborX="26582" custLinFactNeighborY="55294"/>
      <dgm:spPr/>
      <dgm:t>
        <a:bodyPr/>
        <a:lstStyle/>
        <a:p>
          <a:endParaRPr lang="ru-RU"/>
        </a:p>
      </dgm:t>
    </dgm:pt>
    <dgm:pt modelId="{9DDF6299-73D2-411D-9858-F4CD87F2EC84}" type="pres">
      <dgm:prSet presAssocID="{769EF472-1E90-4DF7-9238-759D2167343D}" presName="node" presStyleLbl="node1" presStyleIdx="2" presStyleCnt="6" custScaleX="209185" custRadScaleRad="112408" custRadScaleInc="-25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B23A3-18D6-4853-9D98-1C431B4C0B54}" type="pres">
      <dgm:prSet presAssocID="{37E3C9FC-76BF-42AC-89FA-5C596658B006}" presName="parTrans" presStyleLbl="bgSibTrans2D1" presStyleIdx="3" presStyleCnt="6" custAng="10532634" custScaleX="77410" custLinFactNeighborX="-10946" custLinFactNeighborY="63946"/>
      <dgm:spPr/>
      <dgm:t>
        <a:bodyPr/>
        <a:lstStyle/>
        <a:p>
          <a:endParaRPr lang="ru-RU"/>
        </a:p>
      </dgm:t>
    </dgm:pt>
    <dgm:pt modelId="{0D20D3BF-5C2B-4911-A842-4EF1A08FF035}" type="pres">
      <dgm:prSet presAssocID="{DBBADCE1-238B-4B87-945A-92D4C3B94FE6}" presName="node" presStyleLbl="node1" presStyleIdx="3" presStyleCnt="6" custScaleX="168762" custRadScaleRad="112397" custRadScaleInc="25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DEEE6-1C98-4E3E-9BBF-8A3EED6A35D5}" type="pres">
      <dgm:prSet presAssocID="{BB30F092-0AAB-4296-A5A9-95636DCD20C8}" presName="parTrans" presStyleLbl="bgSibTrans2D1" presStyleIdx="4" presStyleCnt="6" custAng="10532634" custScaleX="61670" custLinFactNeighborX="-20702" custLinFactNeighborY="53251"/>
      <dgm:spPr/>
      <dgm:t>
        <a:bodyPr/>
        <a:lstStyle/>
        <a:p>
          <a:endParaRPr lang="ru-RU"/>
        </a:p>
      </dgm:t>
    </dgm:pt>
    <dgm:pt modelId="{DFC9E060-AF76-4939-A654-806AA90A392E}" type="pres">
      <dgm:prSet presAssocID="{787D1BAC-7C29-445E-885E-D520F96D399A}" presName="node" presStyleLbl="node1" presStyleIdx="4" presStyleCnt="6" custScaleX="115320" custRadScaleRad="103100" custRadScaleInc="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B44CB-E4C4-4889-8793-17FDA0D2C444}" type="pres">
      <dgm:prSet presAssocID="{C4557EBC-A2EF-419A-96FE-9740B5B78704}" presName="parTrans" presStyleLbl="bgSibTrans2D1" presStyleIdx="5" presStyleCnt="6" custAng="10745064" custScaleX="47966" custLinFactNeighborX="-30541" custLinFactNeighborY="-4695"/>
      <dgm:spPr/>
      <dgm:t>
        <a:bodyPr/>
        <a:lstStyle/>
        <a:p>
          <a:endParaRPr lang="ru-RU"/>
        </a:p>
      </dgm:t>
    </dgm:pt>
    <dgm:pt modelId="{50AE1C8B-EA64-4418-8622-0BBC10DB0D52}" type="pres">
      <dgm:prSet presAssocID="{30F94EE1-6987-41BE-924F-FFA494317A19}" presName="node" presStyleLbl="node1" presStyleIdx="5" presStyleCnt="6" custScaleX="137796" custRadScaleRad="90081" custRadScaleInc="3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91706-F34D-407A-AEF6-F82F1DB62C26}" type="presOf" srcId="{4FFB7964-06D5-4BC3-95D8-1F8DB9EFEC6B}" destId="{779D3B88-45FD-4E9C-A5AC-DD975541F3E9}" srcOrd="0" destOrd="0" presId="urn:microsoft.com/office/officeart/2005/8/layout/radial4"/>
    <dgm:cxn modelId="{F526E30F-5237-456E-BD06-94669077FA09}" type="presOf" srcId="{30F94EE1-6987-41BE-924F-FFA494317A19}" destId="{50AE1C8B-EA64-4418-8622-0BBC10DB0D52}" srcOrd="0" destOrd="0" presId="urn:microsoft.com/office/officeart/2005/8/layout/radial4"/>
    <dgm:cxn modelId="{58381366-6CAE-49F5-9D36-CC6A54C083F0}" type="presOf" srcId="{603336A7-6ADD-4765-B11C-6995C7083802}" destId="{22D04322-F8DB-4B89-A3A1-F90927236A58}" srcOrd="0" destOrd="0" presId="urn:microsoft.com/office/officeart/2005/8/layout/radial4"/>
    <dgm:cxn modelId="{9D7A3842-D597-4BBC-B6A6-746A0AA16983}" type="presOf" srcId="{787D1BAC-7C29-445E-885E-D520F96D399A}" destId="{DFC9E060-AF76-4939-A654-806AA90A392E}" srcOrd="0" destOrd="0" presId="urn:microsoft.com/office/officeart/2005/8/layout/radial4"/>
    <dgm:cxn modelId="{9984E44E-1FEE-46F6-B561-1166C813EFE7}" type="presOf" srcId="{E671CE15-914B-4E34-89B4-65755DF0B920}" destId="{4A4C2D45-E337-4D06-9E82-83086599934B}" srcOrd="0" destOrd="0" presId="urn:microsoft.com/office/officeart/2005/8/layout/radial4"/>
    <dgm:cxn modelId="{CBF7FD4E-1C62-4CE2-B6D7-FF95F721D8CA}" srcId="{E671CE15-914B-4E34-89B4-65755DF0B920}" destId="{30F94EE1-6987-41BE-924F-FFA494317A19}" srcOrd="5" destOrd="0" parTransId="{C4557EBC-A2EF-419A-96FE-9740B5B78704}" sibTransId="{5F74C9B2-4D5E-4E69-AF63-DABF1463BBF7}"/>
    <dgm:cxn modelId="{958D5686-1413-4CB2-AEFC-AE67AAA5E532}" type="presOf" srcId="{769EF472-1E90-4DF7-9238-759D2167343D}" destId="{9DDF6299-73D2-411D-9858-F4CD87F2EC84}" srcOrd="0" destOrd="0" presId="urn:microsoft.com/office/officeart/2005/8/layout/radial4"/>
    <dgm:cxn modelId="{5ADF9365-C07D-49DA-B5A5-FA2C7336DE8A}" srcId="{E671CE15-914B-4E34-89B4-65755DF0B920}" destId="{384AA9AA-8730-466A-AD13-4A356AFDB06F}" srcOrd="0" destOrd="0" parTransId="{4FFB7964-06D5-4BC3-95D8-1F8DB9EFEC6B}" sibTransId="{22835D3B-5D93-440C-90B1-80823C9738F2}"/>
    <dgm:cxn modelId="{3BF800E0-5C36-4D9F-8DCE-C52E6E064200}" srcId="{D3F37D66-7586-4249-8806-BD5C52771100}" destId="{E671CE15-914B-4E34-89B4-65755DF0B920}" srcOrd="0" destOrd="0" parTransId="{B99D6AB9-5190-4B3A-82F2-6C14A6AE7F19}" sibTransId="{39A7358B-2163-4E34-9AA1-B77E9903F9BE}"/>
    <dgm:cxn modelId="{BF1D8B5B-818E-4D93-BF0B-3CD0DE908348}" type="presOf" srcId="{15C1266C-5349-41A5-BBF6-93C6874A7035}" destId="{612C7AF5-AD59-418B-BF48-C71F5863CD40}" srcOrd="0" destOrd="0" presId="urn:microsoft.com/office/officeart/2005/8/layout/radial4"/>
    <dgm:cxn modelId="{362D5E6C-FE72-49FB-9B63-53873689A980}" type="presOf" srcId="{BB30F092-0AAB-4296-A5A9-95636DCD20C8}" destId="{30BDEEE6-1C98-4E3E-9BBF-8A3EED6A35D5}" srcOrd="0" destOrd="0" presId="urn:microsoft.com/office/officeart/2005/8/layout/radial4"/>
    <dgm:cxn modelId="{2854FDAD-AAE2-4911-8C99-570AD97C0CB6}" type="presOf" srcId="{DBBADCE1-238B-4B87-945A-92D4C3B94FE6}" destId="{0D20D3BF-5C2B-4911-A842-4EF1A08FF035}" srcOrd="0" destOrd="0" presId="urn:microsoft.com/office/officeart/2005/8/layout/radial4"/>
    <dgm:cxn modelId="{A6244EEF-6FFE-46F4-8A48-A79560C5FA83}" type="presOf" srcId="{384AA9AA-8730-466A-AD13-4A356AFDB06F}" destId="{975A773A-8F00-4DEA-B6C7-489E2CA90E83}" srcOrd="0" destOrd="0" presId="urn:microsoft.com/office/officeart/2005/8/layout/radial4"/>
    <dgm:cxn modelId="{6A2B3841-4666-4ED4-A208-5C80C5DE517F}" type="presOf" srcId="{FDE7129F-F833-4050-BF62-2771B32B85C7}" destId="{51AFD98E-6877-48C0-B0A6-E2D9EF916554}" srcOrd="0" destOrd="0" presId="urn:microsoft.com/office/officeart/2005/8/layout/radial4"/>
    <dgm:cxn modelId="{5BFFA07C-10F2-4ABA-A91E-F16D7207A775}" srcId="{D3F37D66-7586-4249-8806-BD5C52771100}" destId="{E3773AB0-48B3-4AFF-B694-9A3C22201B63}" srcOrd="1" destOrd="0" parTransId="{B5066B44-AF18-4C6E-B2FD-24B4956B983F}" sibTransId="{54C6743A-0BF9-4CA9-8F35-D20C489B6D28}"/>
    <dgm:cxn modelId="{7E132DF9-02AD-43F9-BA0B-AF8696FF7E73}" type="presOf" srcId="{D3F37D66-7586-4249-8806-BD5C52771100}" destId="{A5AC28BF-7853-4937-BF94-4D85E6E615D0}" srcOrd="0" destOrd="0" presId="urn:microsoft.com/office/officeart/2005/8/layout/radial4"/>
    <dgm:cxn modelId="{E5205C1F-2993-44E0-8221-25F42FE673DB}" type="presOf" srcId="{37E3C9FC-76BF-42AC-89FA-5C596658B006}" destId="{FC7B23A3-18D6-4853-9D98-1C431B4C0B54}" srcOrd="0" destOrd="0" presId="urn:microsoft.com/office/officeart/2005/8/layout/radial4"/>
    <dgm:cxn modelId="{E2F27C29-74AB-4656-BD9A-50C49420AEAE}" srcId="{E671CE15-914B-4E34-89B4-65755DF0B920}" destId="{787D1BAC-7C29-445E-885E-D520F96D399A}" srcOrd="4" destOrd="0" parTransId="{BB30F092-0AAB-4296-A5A9-95636DCD20C8}" sibTransId="{B02D0CF4-EEAC-4E12-AA10-1CB39FDD66C8}"/>
    <dgm:cxn modelId="{CB35E1E2-74C9-499D-9BC9-E4944A358E66}" type="presOf" srcId="{C4557EBC-A2EF-419A-96FE-9740B5B78704}" destId="{43CB44CB-E4C4-4889-8793-17FDA0D2C444}" srcOrd="0" destOrd="0" presId="urn:microsoft.com/office/officeart/2005/8/layout/radial4"/>
    <dgm:cxn modelId="{24E40A61-FBBC-4AEF-A44D-5310FC1EEB7C}" srcId="{E671CE15-914B-4E34-89B4-65755DF0B920}" destId="{769EF472-1E90-4DF7-9238-759D2167343D}" srcOrd="2" destOrd="0" parTransId="{15C1266C-5349-41A5-BBF6-93C6874A7035}" sibTransId="{A3EBB518-5071-417B-B1DB-3A68AA8E0C38}"/>
    <dgm:cxn modelId="{C3A0F738-AB9A-415D-A34C-55B6A91D9F3D}" srcId="{E671CE15-914B-4E34-89B4-65755DF0B920}" destId="{603336A7-6ADD-4765-B11C-6995C7083802}" srcOrd="1" destOrd="0" parTransId="{FDE7129F-F833-4050-BF62-2771B32B85C7}" sibTransId="{036AC306-64EB-4096-A52C-F6E21F6D7874}"/>
    <dgm:cxn modelId="{3C800038-998B-47DD-B338-31049545F509}" srcId="{E671CE15-914B-4E34-89B4-65755DF0B920}" destId="{DBBADCE1-238B-4B87-945A-92D4C3B94FE6}" srcOrd="3" destOrd="0" parTransId="{37E3C9FC-76BF-42AC-89FA-5C596658B006}" sibTransId="{0058C7CB-4040-4C2E-8AA4-CEE9B83A7BA2}"/>
    <dgm:cxn modelId="{B30BF3AD-0CF0-4147-BD75-E81C21498F08}" type="presParOf" srcId="{A5AC28BF-7853-4937-BF94-4D85E6E615D0}" destId="{4A4C2D45-E337-4D06-9E82-83086599934B}" srcOrd="0" destOrd="0" presId="urn:microsoft.com/office/officeart/2005/8/layout/radial4"/>
    <dgm:cxn modelId="{42C88185-4201-407C-B23D-5EAD83889FA4}" type="presParOf" srcId="{A5AC28BF-7853-4937-BF94-4D85E6E615D0}" destId="{779D3B88-45FD-4E9C-A5AC-DD975541F3E9}" srcOrd="1" destOrd="0" presId="urn:microsoft.com/office/officeart/2005/8/layout/radial4"/>
    <dgm:cxn modelId="{F44124DE-1832-427C-9D8B-F76814BE246B}" type="presParOf" srcId="{A5AC28BF-7853-4937-BF94-4D85E6E615D0}" destId="{975A773A-8F00-4DEA-B6C7-489E2CA90E83}" srcOrd="2" destOrd="0" presId="urn:microsoft.com/office/officeart/2005/8/layout/radial4"/>
    <dgm:cxn modelId="{E9967133-6808-4F74-BB3E-7569FB53D4D7}" type="presParOf" srcId="{A5AC28BF-7853-4937-BF94-4D85E6E615D0}" destId="{51AFD98E-6877-48C0-B0A6-E2D9EF916554}" srcOrd="3" destOrd="0" presId="urn:microsoft.com/office/officeart/2005/8/layout/radial4"/>
    <dgm:cxn modelId="{E511A849-1EF6-412E-835A-3E511139F3BA}" type="presParOf" srcId="{A5AC28BF-7853-4937-BF94-4D85E6E615D0}" destId="{22D04322-F8DB-4B89-A3A1-F90927236A58}" srcOrd="4" destOrd="0" presId="urn:microsoft.com/office/officeart/2005/8/layout/radial4"/>
    <dgm:cxn modelId="{BC5517D9-ACDA-4EB0-A3D6-B031C786AEFD}" type="presParOf" srcId="{A5AC28BF-7853-4937-BF94-4D85E6E615D0}" destId="{612C7AF5-AD59-418B-BF48-C71F5863CD40}" srcOrd="5" destOrd="0" presId="urn:microsoft.com/office/officeart/2005/8/layout/radial4"/>
    <dgm:cxn modelId="{5F73E9B4-1A0C-453A-817D-4C1E20566E28}" type="presParOf" srcId="{A5AC28BF-7853-4937-BF94-4D85E6E615D0}" destId="{9DDF6299-73D2-411D-9858-F4CD87F2EC84}" srcOrd="6" destOrd="0" presId="urn:microsoft.com/office/officeart/2005/8/layout/radial4"/>
    <dgm:cxn modelId="{21B141E6-1786-4D80-BBBD-B997780ACF65}" type="presParOf" srcId="{A5AC28BF-7853-4937-BF94-4D85E6E615D0}" destId="{FC7B23A3-18D6-4853-9D98-1C431B4C0B54}" srcOrd="7" destOrd="0" presId="urn:microsoft.com/office/officeart/2005/8/layout/radial4"/>
    <dgm:cxn modelId="{50F37F05-CA50-4DB8-978C-0709D36D0459}" type="presParOf" srcId="{A5AC28BF-7853-4937-BF94-4D85E6E615D0}" destId="{0D20D3BF-5C2B-4911-A842-4EF1A08FF035}" srcOrd="8" destOrd="0" presId="urn:microsoft.com/office/officeart/2005/8/layout/radial4"/>
    <dgm:cxn modelId="{286AD84F-64F3-45F1-83C4-622E9DBC71AF}" type="presParOf" srcId="{A5AC28BF-7853-4937-BF94-4D85E6E615D0}" destId="{30BDEEE6-1C98-4E3E-9BBF-8A3EED6A35D5}" srcOrd="9" destOrd="0" presId="urn:microsoft.com/office/officeart/2005/8/layout/radial4"/>
    <dgm:cxn modelId="{1B574391-98C2-4DAA-AEE9-AB304583A171}" type="presParOf" srcId="{A5AC28BF-7853-4937-BF94-4D85E6E615D0}" destId="{DFC9E060-AF76-4939-A654-806AA90A392E}" srcOrd="10" destOrd="0" presId="urn:microsoft.com/office/officeart/2005/8/layout/radial4"/>
    <dgm:cxn modelId="{1C62F798-B498-4639-8C55-78A2A182CFAD}" type="presParOf" srcId="{A5AC28BF-7853-4937-BF94-4D85E6E615D0}" destId="{43CB44CB-E4C4-4889-8793-17FDA0D2C444}" srcOrd="11" destOrd="0" presId="urn:microsoft.com/office/officeart/2005/8/layout/radial4"/>
    <dgm:cxn modelId="{B2FC1024-329B-4D59-87FF-CBD657002FC3}" type="presParOf" srcId="{A5AC28BF-7853-4937-BF94-4D85E6E615D0}" destId="{50AE1C8B-EA64-4418-8622-0BBC10DB0D52}" srcOrd="12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B6390-A5D1-464D-8176-1EC01B4F281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98F635F-3811-4651-A385-3FA110D7590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300" b="1" dirty="0" smtClean="0">
              <a:solidFill>
                <a:schemeClr val="tx1"/>
              </a:solidFill>
            </a:rPr>
            <a:t>Концептуальные положения </a:t>
          </a:r>
          <a:br>
            <a:rPr lang="ru-RU" sz="3300" b="1" dirty="0" smtClean="0">
              <a:solidFill>
                <a:schemeClr val="tx1"/>
              </a:solidFill>
            </a:rPr>
          </a:br>
          <a:r>
            <a:rPr lang="ru-RU" sz="3300" b="1" dirty="0" smtClean="0">
              <a:solidFill>
                <a:schemeClr val="tx1"/>
              </a:solidFill>
            </a:rPr>
            <a:t>Светланы Леонидовны </a:t>
          </a:r>
          <a:r>
            <a:rPr lang="ru-RU" sz="3300" b="1" dirty="0" err="1" smtClean="0">
              <a:solidFill>
                <a:schemeClr val="tx1"/>
              </a:solidFill>
            </a:rPr>
            <a:t>Новосёловой</a:t>
          </a:r>
          <a:endParaRPr lang="ru-RU" sz="3300" b="1" dirty="0">
            <a:solidFill>
              <a:schemeClr val="tx1"/>
            </a:solidFill>
          </a:endParaRPr>
        </a:p>
      </dgm:t>
    </dgm:pt>
    <dgm:pt modelId="{B91F894B-3110-4FA9-AEDA-B017555F9CA7}" type="parTrans" cxnId="{82481B55-4D96-4D3F-849C-D2AA2ADDD2CE}">
      <dgm:prSet/>
      <dgm:spPr/>
      <dgm:t>
        <a:bodyPr/>
        <a:lstStyle/>
        <a:p>
          <a:endParaRPr lang="ru-RU"/>
        </a:p>
      </dgm:t>
    </dgm:pt>
    <dgm:pt modelId="{0F126ADF-5F68-4BE0-A33B-671163793EE4}" type="sibTrans" cxnId="{82481B55-4D96-4D3F-849C-D2AA2ADDD2CE}">
      <dgm:prSet/>
      <dgm:spPr/>
      <dgm:t>
        <a:bodyPr/>
        <a:lstStyle/>
        <a:p>
          <a:endParaRPr lang="ru-RU"/>
        </a:p>
      </dgm:t>
    </dgm:pt>
    <dgm:pt modelId="{0988802B-C8C7-4B33-9644-BBA89858A2B5}">
      <dgm:prSet/>
      <dgm:spPr/>
      <dgm:t>
        <a:bodyPr/>
        <a:lstStyle/>
        <a:p>
          <a:pPr rtl="0"/>
          <a:r>
            <a:rPr lang="ru-RU" dirty="0" smtClean="0"/>
            <a:t>Компоненты развивающей предметной среды должны сочетаться</a:t>
          </a:r>
          <a:endParaRPr lang="ru-RU" dirty="0"/>
        </a:p>
      </dgm:t>
    </dgm:pt>
    <dgm:pt modelId="{D336F8C3-973D-475F-86E4-DB01376C6C6D}" type="parTrans" cxnId="{F66BD1E5-CE50-492D-A1E3-AC1460F3CDB5}">
      <dgm:prSet/>
      <dgm:spPr/>
      <dgm:t>
        <a:bodyPr/>
        <a:lstStyle/>
        <a:p>
          <a:endParaRPr lang="ru-RU"/>
        </a:p>
      </dgm:t>
    </dgm:pt>
    <dgm:pt modelId="{B9252995-67CC-42D5-BAE3-B04EFFB1A2B7}" type="sibTrans" cxnId="{F66BD1E5-CE50-492D-A1E3-AC1460F3CDB5}">
      <dgm:prSet/>
      <dgm:spPr/>
      <dgm:t>
        <a:bodyPr/>
        <a:lstStyle/>
        <a:p>
          <a:endParaRPr lang="ru-RU"/>
        </a:p>
      </dgm:t>
    </dgm:pt>
    <dgm:pt modelId="{651C4286-AEDC-4760-81B4-11FE510E3F25}">
      <dgm:prSet/>
      <dgm:spPr/>
      <dgm:t>
        <a:bodyPr/>
        <a:lstStyle/>
        <a:p>
          <a:pPr rtl="0"/>
          <a:r>
            <a:rPr lang="ru-RU" dirty="0" smtClean="0"/>
            <a:t>Развивающая предметная среда приобретает специфику</a:t>
          </a:r>
          <a:endParaRPr lang="ru-RU" dirty="0"/>
        </a:p>
      </dgm:t>
    </dgm:pt>
    <dgm:pt modelId="{4F7F5654-0A0D-4DF1-9BBC-B1B1BF0AB600}" type="parTrans" cxnId="{F8E726E1-AC75-4490-A3E2-FFF25BEC3D28}">
      <dgm:prSet/>
      <dgm:spPr/>
      <dgm:t>
        <a:bodyPr/>
        <a:lstStyle/>
        <a:p>
          <a:endParaRPr lang="ru-RU"/>
        </a:p>
      </dgm:t>
    </dgm:pt>
    <dgm:pt modelId="{48363871-1C32-4DB0-8DBA-DF6BB68E844D}" type="sibTrans" cxnId="{F8E726E1-AC75-4490-A3E2-FFF25BEC3D28}">
      <dgm:prSet/>
      <dgm:spPr/>
      <dgm:t>
        <a:bodyPr/>
        <a:lstStyle/>
        <a:p>
          <a:endParaRPr lang="ru-RU"/>
        </a:p>
      </dgm:t>
    </dgm:pt>
    <dgm:pt modelId="{2F4DBA1A-AE97-40BF-85FE-14FFAC15818F}">
      <dgm:prSet/>
      <dgm:spPr/>
      <dgm:t>
        <a:bodyPr/>
        <a:lstStyle/>
        <a:p>
          <a:pPr rtl="0"/>
          <a:r>
            <a:rPr lang="ru-RU" dirty="0" smtClean="0"/>
            <a:t>Архитектурно-планировочное решение дошкольных учреждений должно предусматривать создание условий</a:t>
          </a:r>
          <a:endParaRPr lang="ru-RU" dirty="0"/>
        </a:p>
      </dgm:t>
    </dgm:pt>
    <dgm:pt modelId="{77113ED3-5886-4CEE-91B7-F19F857C3DC1}" type="parTrans" cxnId="{BD0DD601-4F21-403E-8E77-6BBA27C30272}">
      <dgm:prSet/>
      <dgm:spPr/>
      <dgm:t>
        <a:bodyPr/>
        <a:lstStyle/>
        <a:p>
          <a:endParaRPr lang="ru-RU"/>
        </a:p>
      </dgm:t>
    </dgm:pt>
    <dgm:pt modelId="{DA35C4A8-FAC4-47F4-89BB-E132437AF13D}" type="sibTrans" cxnId="{BD0DD601-4F21-403E-8E77-6BBA27C30272}">
      <dgm:prSet/>
      <dgm:spPr/>
      <dgm:t>
        <a:bodyPr/>
        <a:lstStyle/>
        <a:p>
          <a:endParaRPr lang="ru-RU"/>
        </a:p>
      </dgm:t>
    </dgm:pt>
    <dgm:pt modelId="{DE3A4C53-25AF-4888-B54B-64EADB7CE5DD}">
      <dgm:prSet/>
      <dgm:spPr/>
      <dgm:t>
        <a:bodyPr/>
        <a:lstStyle/>
        <a:p>
          <a:pPr rtl="0"/>
          <a:r>
            <a:rPr lang="ru-RU" dirty="0" smtClean="0"/>
            <a:t>Среда должна быть вариативной</a:t>
          </a:r>
          <a:endParaRPr lang="ru-RU" dirty="0"/>
        </a:p>
      </dgm:t>
    </dgm:pt>
    <dgm:pt modelId="{6C31ED1F-6489-4ABE-81DA-78DE845CB241}" type="parTrans" cxnId="{85A14022-BBB2-4AC7-8502-E64FCC187A78}">
      <dgm:prSet/>
      <dgm:spPr/>
      <dgm:t>
        <a:bodyPr/>
        <a:lstStyle/>
        <a:p>
          <a:endParaRPr lang="ru-RU"/>
        </a:p>
      </dgm:t>
    </dgm:pt>
    <dgm:pt modelId="{DBB2036C-4A07-487E-9C2E-95938CE68C4F}" type="sibTrans" cxnId="{85A14022-BBB2-4AC7-8502-E64FCC187A78}">
      <dgm:prSet/>
      <dgm:spPr/>
      <dgm:t>
        <a:bodyPr/>
        <a:lstStyle/>
        <a:p>
          <a:endParaRPr lang="ru-RU"/>
        </a:p>
      </dgm:t>
    </dgm:pt>
    <dgm:pt modelId="{8A9A68C6-D275-4945-8C8D-F73AFC0A5F04}">
      <dgm:prSet/>
      <dgm:spPr/>
      <dgm:t>
        <a:bodyPr/>
        <a:lstStyle/>
        <a:p>
          <a:pPr rtl="0"/>
          <a:r>
            <a:rPr lang="ru-RU" dirty="0" smtClean="0"/>
            <a:t>Развивающий характер среды</a:t>
          </a:r>
          <a:endParaRPr lang="ru-RU" dirty="0"/>
        </a:p>
      </dgm:t>
    </dgm:pt>
    <dgm:pt modelId="{E7A1B01A-739C-40DE-B0B8-B462098A1ED1}" type="parTrans" cxnId="{76F094B8-D96F-4C88-ACD6-A95132DE40B7}">
      <dgm:prSet/>
      <dgm:spPr/>
      <dgm:t>
        <a:bodyPr/>
        <a:lstStyle/>
        <a:p>
          <a:endParaRPr lang="ru-RU"/>
        </a:p>
      </dgm:t>
    </dgm:pt>
    <dgm:pt modelId="{DD7863B1-748D-4866-AEA9-0911E57460A1}" type="sibTrans" cxnId="{76F094B8-D96F-4C88-ACD6-A95132DE40B7}">
      <dgm:prSet/>
      <dgm:spPr/>
      <dgm:t>
        <a:bodyPr/>
        <a:lstStyle/>
        <a:p>
          <a:endParaRPr lang="ru-RU"/>
        </a:p>
      </dgm:t>
    </dgm:pt>
    <dgm:pt modelId="{5D141606-0B86-42E3-89B4-FB2A9B72A838}">
      <dgm:prSet/>
      <dgm:spPr/>
      <dgm:t>
        <a:bodyPr/>
        <a:lstStyle/>
        <a:p>
          <a:pPr rtl="0"/>
          <a:r>
            <a:rPr lang="ru-RU" dirty="0" smtClean="0"/>
            <a:t>Среда должна быть информативно-богатой</a:t>
          </a:r>
          <a:endParaRPr lang="ru-RU" dirty="0"/>
        </a:p>
      </dgm:t>
    </dgm:pt>
    <dgm:pt modelId="{F336FE7C-86D7-41F1-97D5-E626040014F9}" type="parTrans" cxnId="{33CE07B7-4092-49EE-8411-6EC371677AB3}">
      <dgm:prSet/>
      <dgm:spPr/>
      <dgm:t>
        <a:bodyPr/>
        <a:lstStyle/>
        <a:p>
          <a:endParaRPr lang="ru-RU"/>
        </a:p>
      </dgm:t>
    </dgm:pt>
    <dgm:pt modelId="{58B80A9A-BC85-46B2-B3C0-BE0FB03CA82D}" type="sibTrans" cxnId="{33CE07B7-4092-49EE-8411-6EC371677AB3}">
      <dgm:prSet/>
      <dgm:spPr/>
      <dgm:t>
        <a:bodyPr/>
        <a:lstStyle/>
        <a:p>
          <a:endParaRPr lang="ru-RU"/>
        </a:p>
      </dgm:t>
    </dgm:pt>
    <dgm:pt modelId="{57A67F41-9DEE-4F2C-9826-BFA454A933E2}">
      <dgm:prSet/>
      <dgm:spPr/>
      <dgm:t>
        <a:bodyPr/>
        <a:lstStyle/>
        <a:p>
          <a:pPr rtl="0"/>
          <a:r>
            <a:rPr lang="ru-RU" dirty="0" smtClean="0"/>
            <a:t>Среда должна быть комфортны на уровне функциональной надежности и безопасности.</a:t>
          </a:r>
          <a:endParaRPr lang="ru-RU" dirty="0"/>
        </a:p>
      </dgm:t>
    </dgm:pt>
    <dgm:pt modelId="{0FF00696-9DCD-49F6-8429-86FDD9E11C92}" type="parTrans" cxnId="{AE1C2794-4B2E-4F86-AE3C-FF6349A7F854}">
      <dgm:prSet/>
      <dgm:spPr/>
      <dgm:t>
        <a:bodyPr/>
        <a:lstStyle/>
        <a:p>
          <a:endParaRPr lang="ru-RU"/>
        </a:p>
      </dgm:t>
    </dgm:pt>
    <dgm:pt modelId="{59ECF293-CA0C-4F61-A1AA-B7FBE9B5AD5A}" type="sibTrans" cxnId="{AE1C2794-4B2E-4F86-AE3C-FF6349A7F854}">
      <dgm:prSet/>
      <dgm:spPr/>
      <dgm:t>
        <a:bodyPr/>
        <a:lstStyle/>
        <a:p>
          <a:endParaRPr lang="ru-RU"/>
        </a:p>
      </dgm:t>
    </dgm:pt>
    <dgm:pt modelId="{87929BDF-DDA3-4F8F-9AF7-ACA504272E78}" type="pres">
      <dgm:prSet presAssocID="{F1FB6390-A5D1-464D-8176-1EC01B4F28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C6DAE-2F9D-444C-80E8-0EA1F56FFFE9}" type="pres">
      <dgm:prSet presAssocID="{798F635F-3811-4651-A385-3FA110D7590A}" presName="parentText" presStyleLbl="node1" presStyleIdx="0" presStyleCnt="1" custScaleY="152817" custLinFactNeighborY="-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0D5F2-5752-4488-8C59-2A1FF8D86F0F}" type="pres">
      <dgm:prSet presAssocID="{798F635F-3811-4651-A385-3FA110D7590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57279-73A5-4A32-8A91-54339BE8C0FB}" type="presOf" srcId="{798F635F-3811-4651-A385-3FA110D7590A}" destId="{FBCC6DAE-2F9D-444C-80E8-0EA1F56FFFE9}" srcOrd="0" destOrd="0" presId="urn:microsoft.com/office/officeart/2005/8/layout/vList2"/>
    <dgm:cxn modelId="{82481B55-4D96-4D3F-849C-D2AA2ADDD2CE}" srcId="{F1FB6390-A5D1-464D-8176-1EC01B4F281F}" destId="{798F635F-3811-4651-A385-3FA110D7590A}" srcOrd="0" destOrd="0" parTransId="{B91F894B-3110-4FA9-AEDA-B017555F9CA7}" sibTransId="{0F126ADF-5F68-4BE0-A33B-671163793EE4}"/>
    <dgm:cxn modelId="{DA554F97-DC34-4C37-8651-AA7FF12BF53C}" type="presOf" srcId="{DE3A4C53-25AF-4888-B54B-64EADB7CE5DD}" destId="{6780D5F2-5752-4488-8C59-2A1FF8D86F0F}" srcOrd="0" destOrd="3" presId="urn:microsoft.com/office/officeart/2005/8/layout/vList2"/>
    <dgm:cxn modelId="{C2F6C12E-3AFE-49A0-93F5-634914E1D612}" type="presOf" srcId="{F1FB6390-A5D1-464D-8176-1EC01B4F281F}" destId="{87929BDF-DDA3-4F8F-9AF7-ACA504272E78}" srcOrd="0" destOrd="0" presId="urn:microsoft.com/office/officeart/2005/8/layout/vList2"/>
    <dgm:cxn modelId="{3B10996D-6F94-44B0-9586-1F1DBC8147E3}" type="presOf" srcId="{651C4286-AEDC-4760-81B4-11FE510E3F25}" destId="{6780D5F2-5752-4488-8C59-2A1FF8D86F0F}" srcOrd="0" destOrd="1" presId="urn:microsoft.com/office/officeart/2005/8/layout/vList2"/>
    <dgm:cxn modelId="{F8E726E1-AC75-4490-A3E2-FFF25BEC3D28}" srcId="{798F635F-3811-4651-A385-3FA110D7590A}" destId="{651C4286-AEDC-4760-81B4-11FE510E3F25}" srcOrd="1" destOrd="0" parTransId="{4F7F5654-0A0D-4DF1-9BBC-B1B1BF0AB600}" sibTransId="{48363871-1C32-4DB0-8DBA-DF6BB68E844D}"/>
    <dgm:cxn modelId="{4FCA6633-F46E-4052-AABA-427CA06BE3E3}" type="presOf" srcId="{57A67F41-9DEE-4F2C-9826-BFA454A933E2}" destId="{6780D5F2-5752-4488-8C59-2A1FF8D86F0F}" srcOrd="0" destOrd="6" presId="urn:microsoft.com/office/officeart/2005/8/layout/vList2"/>
    <dgm:cxn modelId="{33CE07B7-4092-49EE-8411-6EC371677AB3}" srcId="{798F635F-3811-4651-A385-3FA110D7590A}" destId="{5D141606-0B86-42E3-89B4-FB2A9B72A838}" srcOrd="5" destOrd="0" parTransId="{F336FE7C-86D7-41F1-97D5-E626040014F9}" sibTransId="{58B80A9A-BC85-46B2-B3C0-BE0FB03CA82D}"/>
    <dgm:cxn modelId="{FC8D42B2-15F3-42F5-8E7F-78A5A9E9C598}" type="presOf" srcId="{2F4DBA1A-AE97-40BF-85FE-14FFAC15818F}" destId="{6780D5F2-5752-4488-8C59-2A1FF8D86F0F}" srcOrd="0" destOrd="2" presId="urn:microsoft.com/office/officeart/2005/8/layout/vList2"/>
    <dgm:cxn modelId="{0C973D7F-E84B-44F5-A313-8B286B547605}" type="presOf" srcId="{8A9A68C6-D275-4945-8C8D-F73AFC0A5F04}" destId="{6780D5F2-5752-4488-8C59-2A1FF8D86F0F}" srcOrd="0" destOrd="4" presId="urn:microsoft.com/office/officeart/2005/8/layout/vList2"/>
    <dgm:cxn modelId="{76F094B8-D96F-4C88-ACD6-A95132DE40B7}" srcId="{798F635F-3811-4651-A385-3FA110D7590A}" destId="{8A9A68C6-D275-4945-8C8D-F73AFC0A5F04}" srcOrd="4" destOrd="0" parTransId="{E7A1B01A-739C-40DE-B0B8-B462098A1ED1}" sibTransId="{DD7863B1-748D-4866-AEA9-0911E57460A1}"/>
    <dgm:cxn modelId="{AE1C2794-4B2E-4F86-AE3C-FF6349A7F854}" srcId="{798F635F-3811-4651-A385-3FA110D7590A}" destId="{57A67F41-9DEE-4F2C-9826-BFA454A933E2}" srcOrd="6" destOrd="0" parTransId="{0FF00696-9DCD-49F6-8429-86FDD9E11C92}" sibTransId="{59ECF293-CA0C-4F61-A1AA-B7FBE9B5AD5A}"/>
    <dgm:cxn modelId="{83A34DEA-2FDF-4131-AFB8-C29295E3A350}" type="presOf" srcId="{0988802B-C8C7-4B33-9644-BBA89858A2B5}" destId="{6780D5F2-5752-4488-8C59-2A1FF8D86F0F}" srcOrd="0" destOrd="0" presId="urn:microsoft.com/office/officeart/2005/8/layout/vList2"/>
    <dgm:cxn modelId="{AEA4B934-51B8-4058-A049-DAB91BF89D05}" type="presOf" srcId="{5D141606-0B86-42E3-89B4-FB2A9B72A838}" destId="{6780D5F2-5752-4488-8C59-2A1FF8D86F0F}" srcOrd="0" destOrd="5" presId="urn:microsoft.com/office/officeart/2005/8/layout/vList2"/>
    <dgm:cxn modelId="{F66BD1E5-CE50-492D-A1E3-AC1460F3CDB5}" srcId="{798F635F-3811-4651-A385-3FA110D7590A}" destId="{0988802B-C8C7-4B33-9644-BBA89858A2B5}" srcOrd="0" destOrd="0" parTransId="{D336F8C3-973D-475F-86E4-DB01376C6C6D}" sibTransId="{B9252995-67CC-42D5-BAE3-B04EFFB1A2B7}"/>
    <dgm:cxn modelId="{BD0DD601-4F21-403E-8E77-6BBA27C30272}" srcId="{798F635F-3811-4651-A385-3FA110D7590A}" destId="{2F4DBA1A-AE97-40BF-85FE-14FFAC15818F}" srcOrd="2" destOrd="0" parTransId="{77113ED3-5886-4CEE-91B7-F19F857C3DC1}" sibTransId="{DA35C4A8-FAC4-47F4-89BB-E132437AF13D}"/>
    <dgm:cxn modelId="{85A14022-BBB2-4AC7-8502-E64FCC187A78}" srcId="{798F635F-3811-4651-A385-3FA110D7590A}" destId="{DE3A4C53-25AF-4888-B54B-64EADB7CE5DD}" srcOrd="3" destOrd="0" parTransId="{6C31ED1F-6489-4ABE-81DA-78DE845CB241}" sibTransId="{DBB2036C-4A07-487E-9C2E-95938CE68C4F}"/>
    <dgm:cxn modelId="{F58073EE-DE13-4E09-8C47-C9D72924241E}" type="presParOf" srcId="{87929BDF-DDA3-4F8F-9AF7-ACA504272E78}" destId="{FBCC6DAE-2F9D-444C-80E8-0EA1F56FFFE9}" srcOrd="0" destOrd="0" presId="urn:microsoft.com/office/officeart/2005/8/layout/vList2"/>
    <dgm:cxn modelId="{D278672A-D8EE-4A96-895F-C1F39BBC3E1B}" type="presParOf" srcId="{87929BDF-DDA3-4F8F-9AF7-ACA504272E78}" destId="{6780D5F2-5752-4488-8C59-2A1FF8D86F0F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809983-2761-4CC9-B21A-A3440757AAB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409763-646E-4D78-93A7-E198D901950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300" b="1" dirty="0" smtClean="0">
              <a:solidFill>
                <a:schemeClr val="tx1"/>
              </a:solidFill>
            </a:rPr>
            <a:t>Социализирующая роль среды</a:t>
          </a:r>
          <a:br>
            <a:rPr lang="ru-RU" sz="3300" b="1" dirty="0" smtClean="0">
              <a:solidFill>
                <a:schemeClr val="tx1"/>
              </a:solidFill>
            </a:rPr>
          </a:br>
          <a:r>
            <a:rPr lang="ru-RU" sz="3300" b="1" dirty="0" smtClean="0">
              <a:solidFill>
                <a:schemeClr val="tx1"/>
              </a:solidFill>
            </a:rPr>
            <a:t>Светланы Акимовны Козловой </a:t>
          </a:r>
          <a:endParaRPr lang="ru-RU" sz="3300" b="1" dirty="0">
            <a:solidFill>
              <a:schemeClr val="tx1"/>
            </a:solidFill>
          </a:endParaRPr>
        </a:p>
      </dgm:t>
    </dgm:pt>
    <dgm:pt modelId="{E9861990-65D7-49F4-ABC6-6CFF8400651B}" type="parTrans" cxnId="{4D9D115F-936E-417F-BA26-24FCC3FBAE72}">
      <dgm:prSet/>
      <dgm:spPr/>
      <dgm:t>
        <a:bodyPr/>
        <a:lstStyle/>
        <a:p>
          <a:endParaRPr lang="ru-RU"/>
        </a:p>
      </dgm:t>
    </dgm:pt>
    <dgm:pt modelId="{23D080B6-55F5-48D1-8703-FA5919B9867E}" type="sibTrans" cxnId="{4D9D115F-936E-417F-BA26-24FCC3FBAE72}">
      <dgm:prSet/>
      <dgm:spPr/>
      <dgm:t>
        <a:bodyPr/>
        <a:lstStyle/>
        <a:p>
          <a:endParaRPr lang="ru-RU"/>
        </a:p>
      </dgm:t>
    </dgm:pt>
    <dgm:pt modelId="{4EB97AA3-9C35-4836-A9E5-62DFE7AD92FE}">
      <dgm:prSet custT="1"/>
      <dgm:spPr/>
      <dgm:t>
        <a:bodyPr/>
        <a:lstStyle/>
        <a:p>
          <a:pPr rtl="0"/>
          <a:r>
            <a:rPr lang="ru-RU" sz="2700" dirty="0" smtClean="0"/>
            <a:t>«Социальный портрет окружения» (библиотека, школа, кинотеатр и др.) обеспечивает условие социально-нравственного развития ребенка дошкольного возраста</a:t>
          </a:r>
          <a:endParaRPr lang="ru-RU" sz="2700" dirty="0"/>
        </a:p>
      </dgm:t>
    </dgm:pt>
    <dgm:pt modelId="{22A191ED-EBC0-477B-95CA-18625BC8E10F}" type="parTrans" cxnId="{407E0D2F-39E2-4F63-B71E-359FC3DCAD45}">
      <dgm:prSet/>
      <dgm:spPr/>
      <dgm:t>
        <a:bodyPr/>
        <a:lstStyle/>
        <a:p>
          <a:endParaRPr lang="ru-RU"/>
        </a:p>
      </dgm:t>
    </dgm:pt>
    <dgm:pt modelId="{BAC0AD67-3EB1-4118-B19D-5B5B7B249EFE}" type="sibTrans" cxnId="{407E0D2F-39E2-4F63-B71E-359FC3DCAD45}">
      <dgm:prSet/>
      <dgm:spPr/>
      <dgm:t>
        <a:bodyPr/>
        <a:lstStyle/>
        <a:p>
          <a:endParaRPr lang="ru-RU"/>
        </a:p>
      </dgm:t>
    </dgm:pt>
    <dgm:pt modelId="{4FA9F52F-82E7-4BF9-96B1-C4DA0D4C84B6}" type="pres">
      <dgm:prSet presAssocID="{2B809983-2761-4CC9-B21A-A3440757AA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E1B60F-1547-401C-8FE0-B763934DD9ED}" type="pres">
      <dgm:prSet presAssocID="{12409763-646E-4D78-93A7-E198D9019503}" presName="parentText" presStyleLbl="node1" presStyleIdx="0" presStyleCnt="1" custScaleY="96255" custLinFactY="-28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D0988-AF76-47A7-AB68-CFD2449B8A7D}" type="pres">
      <dgm:prSet presAssocID="{12409763-646E-4D78-93A7-E198D9019503}" presName="childText" presStyleLbl="revTx" presStyleIdx="0" presStyleCnt="1" custLinFactNeighborY="-99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D115F-936E-417F-BA26-24FCC3FBAE72}" srcId="{2B809983-2761-4CC9-B21A-A3440757AABB}" destId="{12409763-646E-4D78-93A7-E198D9019503}" srcOrd="0" destOrd="0" parTransId="{E9861990-65D7-49F4-ABC6-6CFF8400651B}" sibTransId="{23D080B6-55F5-48D1-8703-FA5919B9867E}"/>
    <dgm:cxn modelId="{407E0D2F-39E2-4F63-B71E-359FC3DCAD45}" srcId="{12409763-646E-4D78-93A7-E198D9019503}" destId="{4EB97AA3-9C35-4836-A9E5-62DFE7AD92FE}" srcOrd="0" destOrd="0" parTransId="{22A191ED-EBC0-477B-95CA-18625BC8E10F}" sibTransId="{BAC0AD67-3EB1-4118-B19D-5B5B7B249EFE}"/>
    <dgm:cxn modelId="{AA742D94-0AA7-43DC-BBC8-924E0CD58FA1}" type="presOf" srcId="{2B809983-2761-4CC9-B21A-A3440757AABB}" destId="{4FA9F52F-82E7-4BF9-96B1-C4DA0D4C84B6}" srcOrd="0" destOrd="0" presId="urn:microsoft.com/office/officeart/2005/8/layout/vList2"/>
    <dgm:cxn modelId="{1DD3820D-80C0-4D1F-9A28-68F14BE7A460}" type="presOf" srcId="{4EB97AA3-9C35-4836-A9E5-62DFE7AD92FE}" destId="{DFDD0988-AF76-47A7-AB68-CFD2449B8A7D}" srcOrd="0" destOrd="0" presId="urn:microsoft.com/office/officeart/2005/8/layout/vList2"/>
    <dgm:cxn modelId="{1716621E-1FA7-4411-A86B-17A7A7765B5A}" type="presOf" srcId="{12409763-646E-4D78-93A7-E198D9019503}" destId="{48E1B60F-1547-401C-8FE0-B763934DD9ED}" srcOrd="0" destOrd="0" presId="urn:microsoft.com/office/officeart/2005/8/layout/vList2"/>
    <dgm:cxn modelId="{6E8C14DB-F93A-45EC-9765-5036CDF5F4A3}" type="presParOf" srcId="{4FA9F52F-82E7-4BF9-96B1-C4DA0D4C84B6}" destId="{48E1B60F-1547-401C-8FE0-B763934DD9ED}" srcOrd="0" destOrd="0" presId="urn:microsoft.com/office/officeart/2005/8/layout/vList2"/>
    <dgm:cxn modelId="{37D115F3-8704-49ED-AD6E-F18A033C0076}" type="presParOf" srcId="{4FA9F52F-82E7-4BF9-96B1-C4DA0D4C84B6}" destId="{DFDD0988-AF76-47A7-AB68-CFD2449B8A7D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41ABAB-4BFA-4F55-A0C3-673D364C77D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B2DFA91-FC75-47B3-882E-81614315C67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300" b="1" smtClean="0">
              <a:solidFill>
                <a:schemeClr val="tx1"/>
              </a:solidFill>
            </a:rPr>
            <a:t>Требования Нинель </a:t>
          </a:r>
          <a:r>
            <a:rPr lang="ru-RU" sz="3300" b="1" dirty="0" smtClean="0">
              <a:solidFill>
                <a:schemeClr val="tx1"/>
              </a:solidFill>
            </a:rPr>
            <a:t>Яковлевны </a:t>
          </a:r>
          <a:r>
            <a:rPr lang="ru-RU" sz="3300" b="1" dirty="0" err="1" smtClean="0">
              <a:solidFill>
                <a:schemeClr val="tx1"/>
              </a:solidFill>
            </a:rPr>
            <a:t>Михайленко</a:t>
          </a:r>
          <a:r>
            <a:rPr lang="ru-RU" sz="3300" b="1" dirty="0" smtClean="0">
              <a:solidFill>
                <a:schemeClr val="tx1"/>
              </a:solidFill>
            </a:rPr>
            <a:t>, Надежды Александровны Коротковой</a:t>
          </a:r>
          <a:endParaRPr lang="ru-RU" sz="3300" b="1" dirty="0">
            <a:solidFill>
              <a:schemeClr val="tx1"/>
            </a:solidFill>
          </a:endParaRPr>
        </a:p>
      </dgm:t>
    </dgm:pt>
    <dgm:pt modelId="{44952D8A-FF95-497B-A2F4-D8F780448B64}" type="parTrans" cxnId="{3300B8A3-E037-429D-975E-F5F94E210674}">
      <dgm:prSet/>
      <dgm:spPr/>
      <dgm:t>
        <a:bodyPr/>
        <a:lstStyle/>
        <a:p>
          <a:endParaRPr lang="ru-RU"/>
        </a:p>
      </dgm:t>
    </dgm:pt>
    <dgm:pt modelId="{4F7DCD30-8226-42D5-9613-C78C496D9BDC}" type="sibTrans" cxnId="{3300B8A3-E037-429D-975E-F5F94E210674}">
      <dgm:prSet/>
      <dgm:spPr/>
      <dgm:t>
        <a:bodyPr/>
        <a:lstStyle/>
        <a:p>
          <a:endParaRPr lang="ru-RU"/>
        </a:p>
      </dgm:t>
    </dgm:pt>
    <dgm:pt modelId="{92EB8852-8EC4-4B90-B6DD-FA1F360A2063}">
      <dgm:prSet custT="1"/>
      <dgm:spPr/>
      <dgm:t>
        <a:bodyPr/>
        <a:lstStyle/>
        <a:p>
          <a:pPr rtl="0"/>
          <a:r>
            <a:rPr lang="ru-RU" sz="2800" dirty="0" smtClean="0"/>
            <a:t>Свободный, по интересам выбор детьми игрушек и материалов для привлекающего их вида деятельности и реализации своих замыслов</a:t>
          </a:r>
          <a:endParaRPr lang="ru-RU" sz="2800" dirty="0"/>
        </a:p>
      </dgm:t>
    </dgm:pt>
    <dgm:pt modelId="{A970F0EF-C3A8-4750-8829-38F34CFA488E}" type="parTrans" cxnId="{F4AF11BC-F05E-4918-9968-7340C08FA3DF}">
      <dgm:prSet/>
      <dgm:spPr/>
      <dgm:t>
        <a:bodyPr/>
        <a:lstStyle/>
        <a:p>
          <a:endParaRPr lang="ru-RU"/>
        </a:p>
      </dgm:t>
    </dgm:pt>
    <dgm:pt modelId="{958B8B8A-2030-4C81-BFB0-AC216D8483EF}" type="sibTrans" cxnId="{F4AF11BC-F05E-4918-9968-7340C08FA3DF}">
      <dgm:prSet/>
      <dgm:spPr/>
      <dgm:t>
        <a:bodyPr/>
        <a:lstStyle/>
        <a:p>
          <a:endParaRPr lang="ru-RU"/>
        </a:p>
      </dgm:t>
    </dgm:pt>
    <dgm:pt modelId="{B77EDACE-61A3-40BE-9AEE-966377684C86}">
      <dgm:prSet custT="1"/>
      <dgm:spPr/>
      <dgm:t>
        <a:bodyPr/>
        <a:lstStyle/>
        <a:p>
          <a:pPr rtl="0"/>
          <a:r>
            <a:rPr lang="ru-RU" sz="2800" dirty="0" smtClean="0"/>
            <a:t>Возможность играть как небольшими подгруппами, так и индивидуально</a:t>
          </a:r>
          <a:endParaRPr lang="ru-RU" sz="2800" dirty="0"/>
        </a:p>
      </dgm:t>
    </dgm:pt>
    <dgm:pt modelId="{9A1C1BD7-510E-4A6B-9954-0C64267F6A36}" type="parTrans" cxnId="{2DB2683E-949E-476F-BB88-C3FBC68B6DD7}">
      <dgm:prSet/>
      <dgm:spPr/>
      <dgm:t>
        <a:bodyPr/>
        <a:lstStyle/>
        <a:p>
          <a:endParaRPr lang="ru-RU"/>
        </a:p>
      </dgm:t>
    </dgm:pt>
    <dgm:pt modelId="{ABF704D3-B2EB-4869-98BB-8ABA22C76FD9}" type="sibTrans" cxnId="{2DB2683E-949E-476F-BB88-C3FBC68B6DD7}">
      <dgm:prSet/>
      <dgm:spPr/>
      <dgm:t>
        <a:bodyPr/>
        <a:lstStyle/>
        <a:p>
          <a:endParaRPr lang="ru-RU"/>
        </a:p>
      </dgm:t>
    </dgm:pt>
    <dgm:pt modelId="{F892D108-49AC-42F2-9D49-789AA22D574F}">
      <dgm:prSet custT="1"/>
      <dgm:spPr/>
      <dgm:t>
        <a:bodyPr/>
        <a:lstStyle/>
        <a:p>
          <a:pPr rtl="0"/>
          <a:r>
            <a:rPr lang="ru-RU" sz="2800" dirty="0" smtClean="0"/>
            <a:t>Пространство групповой комнаты для занятий, лишенной казенной школьной атрибутики</a:t>
          </a:r>
          <a:endParaRPr lang="ru-RU" sz="2800" dirty="0"/>
        </a:p>
      </dgm:t>
    </dgm:pt>
    <dgm:pt modelId="{803D68F6-FD94-464F-B7AB-1E3D5B299542}" type="parTrans" cxnId="{5A90B85B-731E-437C-BAD6-7BF552BDEFCF}">
      <dgm:prSet/>
      <dgm:spPr/>
      <dgm:t>
        <a:bodyPr/>
        <a:lstStyle/>
        <a:p>
          <a:endParaRPr lang="ru-RU"/>
        </a:p>
      </dgm:t>
    </dgm:pt>
    <dgm:pt modelId="{5780B2AB-EBBB-453E-8942-992A8481A301}" type="sibTrans" cxnId="{5A90B85B-731E-437C-BAD6-7BF552BDEFCF}">
      <dgm:prSet/>
      <dgm:spPr/>
      <dgm:t>
        <a:bodyPr/>
        <a:lstStyle/>
        <a:p>
          <a:endParaRPr lang="ru-RU"/>
        </a:p>
      </dgm:t>
    </dgm:pt>
    <dgm:pt modelId="{C41B66C0-857A-4FAF-9A81-73D60C7258E7}" type="pres">
      <dgm:prSet presAssocID="{8541ABAB-4BFA-4F55-A0C3-673D364C77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5C8C9-F5E9-478E-9EEE-F27E202F8FD6}" type="pres">
      <dgm:prSet presAssocID="{8B2DFA91-FC75-47B3-882E-81614315C67C}" presName="parentText" presStyleLbl="node1" presStyleIdx="0" presStyleCnt="1" custLinFactNeighborY="-18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76AED-FCD1-4420-8EB9-C16BEB1129DE}" type="pres">
      <dgm:prSet presAssocID="{8B2DFA91-FC75-47B3-882E-81614315C67C}" presName="childText" presStyleLbl="revTx" presStyleIdx="0" presStyleCnt="1" custScaleY="167203" custLinFactNeighborY="24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8D8BFB-E7C6-492D-8322-F30FF07D61F9}" type="presOf" srcId="{8541ABAB-4BFA-4F55-A0C3-673D364C77D4}" destId="{C41B66C0-857A-4FAF-9A81-73D60C7258E7}" srcOrd="0" destOrd="0" presId="urn:microsoft.com/office/officeart/2005/8/layout/vList2"/>
    <dgm:cxn modelId="{F4AF11BC-F05E-4918-9968-7340C08FA3DF}" srcId="{8B2DFA91-FC75-47B3-882E-81614315C67C}" destId="{92EB8852-8EC4-4B90-B6DD-FA1F360A2063}" srcOrd="0" destOrd="0" parTransId="{A970F0EF-C3A8-4750-8829-38F34CFA488E}" sibTransId="{958B8B8A-2030-4C81-BFB0-AC216D8483EF}"/>
    <dgm:cxn modelId="{8B6B5BC2-231D-46B9-803C-9C40FBB25DB2}" type="presOf" srcId="{F892D108-49AC-42F2-9D49-789AA22D574F}" destId="{4C676AED-FCD1-4420-8EB9-C16BEB1129DE}" srcOrd="0" destOrd="2" presId="urn:microsoft.com/office/officeart/2005/8/layout/vList2"/>
    <dgm:cxn modelId="{5918EC9A-000B-4316-B907-35E204D4B862}" type="presOf" srcId="{8B2DFA91-FC75-47B3-882E-81614315C67C}" destId="{1485C8C9-F5E9-478E-9EEE-F27E202F8FD6}" srcOrd="0" destOrd="0" presId="urn:microsoft.com/office/officeart/2005/8/layout/vList2"/>
    <dgm:cxn modelId="{D4454F61-4746-4C10-914A-6CCEF199815B}" type="presOf" srcId="{92EB8852-8EC4-4B90-B6DD-FA1F360A2063}" destId="{4C676AED-FCD1-4420-8EB9-C16BEB1129DE}" srcOrd="0" destOrd="0" presId="urn:microsoft.com/office/officeart/2005/8/layout/vList2"/>
    <dgm:cxn modelId="{03EEDFFD-2DA1-4D30-95DD-B61C5E68B3BA}" type="presOf" srcId="{B77EDACE-61A3-40BE-9AEE-966377684C86}" destId="{4C676AED-FCD1-4420-8EB9-C16BEB1129DE}" srcOrd="0" destOrd="1" presId="urn:microsoft.com/office/officeart/2005/8/layout/vList2"/>
    <dgm:cxn modelId="{2DB2683E-949E-476F-BB88-C3FBC68B6DD7}" srcId="{8B2DFA91-FC75-47B3-882E-81614315C67C}" destId="{B77EDACE-61A3-40BE-9AEE-966377684C86}" srcOrd="1" destOrd="0" parTransId="{9A1C1BD7-510E-4A6B-9954-0C64267F6A36}" sibTransId="{ABF704D3-B2EB-4869-98BB-8ABA22C76FD9}"/>
    <dgm:cxn modelId="{5A90B85B-731E-437C-BAD6-7BF552BDEFCF}" srcId="{8B2DFA91-FC75-47B3-882E-81614315C67C}" destId="{F892D108-49AC-42F2-9D49-789AA22D574F}" srcOrd="2" destOrd="0" parTransId="{803D68F6-FD94-464F-B7AB-1E3D5B299542}" sibTransId="{5780B2AB-EBBB-453E-8942-992A8481A301}"/>
    <dgm:cxn modelId="{3300B8A3-E037-429D-975E-F5F94E210674}" srcId="{8541ABAB-4BFA-4F55-A0C3-673D364C77D4}" destId="{8B2DFA91-FC75-47B3-882E-81614315C67C}" srcOrd="0" destOrd="0" parTransId="{44952D8A-FF95-497B-A2F4-D8F780448B64}" sibTransId="{4F7DCD30-8226-42D5-9613-C78C496D9BDC}"/>
    <dgm:cxn modelId="{5D5F204A-D5A8-46B8-BEAB-BE39326FB88B}" type="presParOf" srcId="{C41B66C0-857A-4FAF-9A81-73D60C7258E7}" destId="{1485C8C9-F5E9-478E-9EEE-F27E202F8FD6}" srcOrd="0" destOrd="0" presId="urn:microsoft.com/office/officeart/2005/8/layout/vList2"/>
    <dgm:cxn modelId="{276D7055-1315-443D-8C8C-90C71FD63384}" type="presParOf" srcId="{C41B66C0-857A-4FAF-9A81-73D60C7258E7}" destId="{4C676AED-FCD1-4420-8EB9-C16BEB1129DE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776159-F73D-43DD-8C3B-B2D6293242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AC0050-ED92-4554-884E-AF9230FB8B1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900" b="1" dirty="0" smtClean="0">
              <a:solidFill>
                <a:schemeClr val="tx1"/>
              </a:solidFill>
            </a:rPr>
            <a:t>Педагогические характеристики</a:t>
          </a:r>
          <a:r>
            <a:rPr lang="en-US" sz="2900" b="1" dirty="0" smtClean="0">
              <a:solidFill>
                <a:schemeClr val="tx1"/>
              </a:solidFill>
            </a:rPr>
            <a:t/>
          </a:r>
          <a:br>
            <a:rPr lang="en-US" sz="2900" b="1" dirty="0" smtClean="0">
              <a:solidFill>
                <a:schemeClr val="tx1"/>
              </a:solidFill>
            </a:rPr>
          </a:br>
          <a:r>
            <a:rPr lang="ru-RU" sz="2900" b="1" dirty="0" smtClean="0">
              <a:solidFill>
                <a:schemeClr val="tx1"/>
              </a:solidFill>
            </a:rPr>
            <a:t>Тамары Михайловны </a:t>
          </a:r>
          <a:r>
            <a:rPr lang="ru-RU" sz="2900" b="1" dirty="0" err="1" smtClean="0">
              <a:solidFill>
                <a:schemeClr val="tx1"/>
              </a:solidFill>
            </a:rPr>
            <a:t>Бабуновой</a:t>
          </a:r>
          <a:r>
            <a:rPr lang="ru-RU" sz="2900" b="1" dirty="0" smtClean="0">
              <a:solidFill>
                <a:schemeClr val="tx1"/>
              </a:solidFill>
            </a:rPr>
            <a:t>,</a:t>
          </a:r>
          <a:br>
            <a:rPr lang="ru-RU" sz="2900" b="1" dirty="0" smtClean="0">
              <a:solidFill>
                <a:schemeClr val="tx1"/>
              </a:solidFill>
            </a:rPr>
          </a:br>
          <a:r>
            <a:rPr lang="ru-RU" sz="2900" b="1" dirty="0" smtClean="0">
              <a:solidFill>
                <a:schemeClr val="tx1"/>
              </a:solidFill>
            </a:rPr>
            <a:t>Марины Николаевны Поляковой</a:t>
          </a:r>
          <a:endParaRPr lang="ru-RU" sz="2900" b="1" dirty="0">
            <a:solidFill>
              <a:schemeClr val="tx1"/>
            </a:solidFill>
          </a:endParaRPr>
        </a:p>
      </dgm:t>
    </dgm:pt>
    <dgm:pt modelId="{807188EC-83EF-4D90-9726-A38EBACE9D9E}" type="parTrans" cxnId="{BFFD1553-7097-4E14-9941-6CAC63DCC009}">
      <dgm:prSet/>
      <dgm:spPr/>
      <dgm:t>
        <a:bodyPr/>
        <a:lstStyle/>
        <a:p>
          <a:endParaRPr lang="ru-RU"/>
        </a:p>
      </dgm:t>
    </dgm:pt>
    <dgm:pt modelId="{CDEF87D1-8772-4504-A954-2CDDE8FF2716}" type="sibTrans" cxnId="{BFFD1553-7097-4E14-9941-6CAC63DCC009}">
      <dgm:prSet/>
      <dgm:spPr/>
      <dgm:t>
        <a:bodyPr/>
        <a:lstStyle/>
        <a:p>
          <a:endParaRPr lang="ru-RU"/>
        </a:p>
      </dgm:t>
    </dgm:pt>
    <dgm:pt modelId="{1B70F75B-F523-4B59-9901-A89F3BBA9D3F}">
      <dgm:prSet custT="1"/>
      <dgm:spPr/>
      <dgm:t>
        <a:bodyPr/>
        <a:lstStyle/>
        <a:p>
          <a:pPr rtl="0"/>
          <a:r>
            <a:rPr lang="ru-RU" sz="2400" dirty="0" smtClean="0"/>
            <a:t>комфортность   и   безопасность   обстановки</a:t>
          </a:r>
          <a:endParaRPr lang="ru-RU" sz="2400" dirty="0"/>
        </a:p>
      </dgm:t>
    </dgm:pt>
    <dgm:pt modelId="{81E70E6A-9F7B-4B3B-BAB8-18CCF536D7A8}" type="parTrans" cxnId="{2983D247-C93A-44E5-95F1-9658EF2FE655}">
      <dgm:prSet/>
      <dgm:spPr/>
      <dgm:t>
        <a:bodyPr/>
        <a:lstStyle/>
        <a:p>
          <a:endParaRPr lang="ru-RU"/>
        </a:p>
      </dgm:t>
    </dgm:pt>
    <dgm:pt modelId="{05964153-25C2-49E9-893D-0D63B440CEF7}" type="sibTrans" cxnId="{2983D247-C93A-44E5-95F1-9658EF2FE655}">
      <dgm:prSet/>
      <dgm:spPr/>
      <dgm:t>
        <a:bodyPr/>
        <a:lstStyle/>
        <a:p>
          <a:endParaRPr lang="ru-RU"/>
        </a:p>
      </dgm:t>
    </dgm:pt>
    <dgm:pt modelId="{606A37E9-C587-47F0-8513-F370F5142449}">
      <dgm:prSet custT="1"/>
      <dgm:spPr/>
      <dgm:t>
        <a:bodyPr/>
        <a:lstStyle/>
        <a:p>
          <a:pPr rtl="0"/>
          <a:r>
            <a:rPr lang="ru-RU" sz="2400" dirty="0" smtClean="0"/>
            <a:t>соответствие развивающей среды</a:t>
          </a:r>
          <a:r>
            <a:rPr lang="en-US" sz="2400" dirty="0" smtClean="0"/>
            <a:t> </a:t>
          </a:r>
          <a:r>
            <a:rPr lang="ru-RU" sz="2400" dirty="0" smtClean="0"/>
            <a:t>образовательной  программе</a:t>
          </a:r>
          <a:endParaRPr lang="ru-RU" sz="2400" dirty="0"/>
        </a:p>
      </dgm:t>
    </dgm:pt>
    <dgm:pt modelId="{80CC7FC3-8D0E-4480-918D-33F13DE1FC21}" type="parTrans" cxnId="{301BFB4A-E42D-4190-9E0E-B93149407D84}">
      <dgm:prSet/>
      <dgm:spPr/>
      <dgm:t>
        <a:bodyPr/>
        <a:lstStyle/>
        <a:p>
          <a:endParaRPr lang="ru-RU"/>
        </a:p>
      </dgm:t>
    </dgm:pt>
    <dgm:pt modelId="{6A6DB008-006F-434F-8888-EFB9CAAB96F1}" type="sibTrans" cxnId="{301BFB4A-E42D-4190-9E0E-B93149407D84}">
      <dgm:prSet/>
      <dgm:spPr/>
      <dgm:t>
        <a:bodyPr/>
        <a:lstStyle/>
        <a:p>
          <a:endParaRPr lang="ru-RU"/>
        </a:p>
      </dgm:t>
    </dgm:pt>
    <dgm:pt modelId="{A48141D6-8954-412A-BD10-DBDF5F0CFD6D}">
      <dgm:prSet custT="1"/>
      <dgm:spPr/>
      <dgm:t>
        <a:bodyPr/>
        <a:lstStyle/>
        <a:p>
          <a:pPr rtl="0"/>
          <a:r>
            <a:rPr lang="ru-RU" sz="2400" dirty="0" smtClean="0"/>
            <a:t>учет всех направлений развития ребенка;</a:t>
          </a:r>
          <a:endParaRPr lang="ru-RU" sz="2400" dirty="0"/>
        </a:p>
      </dgm:t>
    </dgm:pt>
    <dgm:pt modelId="{66BB8B4B-A9E0-469F-BAFE-A0A25B2B31BD}" type="parTrans" cxnId="{EF287157-E0E5-4BA8-88BE-FFFA2FBB086E}">
      <dgm:prSet/>
      <dgm:spPr/>
      <dgm:t>
        <a:bodyPr/>
        <a:lstStyle/>
        <a:p>
          <a:endParaRPr lang="ru-RU"/>
        </a:p>
      </dgm:t>
    </dgm:pt>
    <dgm:pt modelId="{3167D803-ABF5-4714-B8EE-9D21040504EA}" type="sibTrans" cxnId="{EF287157-E0E5-4BA8-88BE-FFFA2FBB086E}">
      <dgm:prSet/>
      <dgm:spPr/>
      <dgm:t>
        <a:bodyPr/>
        <a:lstStyle/>
        <a:p>
          <a:endParaRPr lang="ru-RU"/>
        </a:p>
      </dgm:t>
    </dgm:pt>
    <dgm:pt modelId="{65447227-8A59-4D72-9553-D12429BE897B}">
      <dgm:prSet custT="1"/>
      <dgm:spPr/>
      <dgm:t>
        <a:bodyPr/>
        <a:lstStyle/>
        <a:p>
          <a:pPr rtl="0"/>
          <a:r>
            <a:rPr lang="ru-RU" sz="2400" dirty="0" smtClean="0"/>
            <a:t>разнообразие сред, их рациональное расположение;</a:t>
          </a:r>
          <a:endParaRPr lang="ru-RU" sz="2400" dirty="0"/>
        </a:p>
      </dgm:t>
    </dgm:pt>
    <dgm:pt modelId="{DC3FEBD3-FCF9-4E72-82C4-0D6A294EC242}" type="parTrans" cxnId="{ECDD43E1-6C02-4A69-AF04-3556099F83BC}">
      <dgm:prSet/>
      <dgm:spPr/>
      <dgm:t>
        <a:bodyPr/>
        <a:lstStyle/>
        <a:p>
          <a:endParaRPr lang="ru-RU"/>
        </a:p>
      </dgm:t>
    </dgm:pt>
    <dgm:pt modelId="{890A7D04-1D2B-4D9F-BB23-9926397E0FAF}" type="sibTrans" cxnId="{ECDD43E1-6C02-4A69-AF04-3556099F83BC}">
      <dgm:prSet/>
      <dgm:spPr/>
      <dgm:t>
        <a:bodyPr/>
        <a:lstStyle/>
        <a:p>
          <a:endParaRPr lang="ru-RU"/>
        </a:p>
      </dgm:t>
    </dgm:pt>
    <dgm:pt modelId="{545CAF65-42BB-4904-85B6-8AD67B10C2A0}">
      <dgm:prSet custT="1"/>
      <dgm:spPr/>
      <dgm:t>
        <a:bodyPr/>
        <a:lstStyle/>
        <a:p>
          <a:pPr rtl="0"/>
          <a:r>
            <a:rPr lang="ru-RU" sz="2400" dirty="0" smtClean="0"/>
            <a:t>обеспечение богатства сенсорных впечатлений;</a:t>
          </a:r>
          <a:endParaRPr lang="ru-RU" sz="2400" dirty="0"/>
        </a:p>
      </dgm:t>
    </dgm:pt>
    <dgm:pt modelId="{ABB3D180-1A86-4A7D-9334-8F473B6D76AB}" type="parTrans" cxnId="{3397A860-02BD-4829-9BF3-7788C4564912}">
      <dgm:prSet/>
      <dgm:spPr/>
      <dgm:t>
        <a:bodyPr/>
        <a:lstStyle/>
        <a:p>
          <a:endParaRPr lang="ru-RU"/>
        </a:p>
      </dgm:t>
    </dgm:pt>
    <dgm:pt modelId="{BCA1CE92-EA1D-495A-8CDA-1E860EA7E074}" type="sibTrans" cxnId="{3397A860-02BD-4829-9BF3-7788C4564912}">
      <dgm:prSet/>
      <dgm:spPr/>
      <dgm:t>
        <a:bodyPr/>
        <a:lstStyle/>
        <a:p>
          <a:endParaRPr lang="ru-RU"/>
        </a:p>
      </dgm:t>
    </dgm:pt>
    <dgm:pt modelId="{FA70B195-489B-48C0-8370-203B6D2A3C93}">
      <dgm:prSet custT="1"/>
      <dgm:spPr/>
      <dgm:t>
        <a:bodyPr/>
        <a:lstStyle/>
        <a:p>
          <a:pPr rtl="0"/>
          <a:r>
            <a:rPr lang="ru-RU" sz="2400" dirty="0" smtClean="0"/>
            <a:t>обеспечение самостоятельной индивидуальной деятельности;</a:t>
          </a:r>
          <a:endParaRPr lang="ru-RU" sz="2400" dirty="0"/>
        </a:p>
      </dgm:t>
    </dgm:pt>
    <dgm:pt modelId="{1A0F896D-829F-4BE7-A085-6D9B1C751E9F}" type="parTrans" cxnId="{71FF0AB2-41A5-4A14-A1F6-2B3C67C376F7}">
      <dgm:prSet/>
      <dgm:spPr/>
      <dgm:t>
        <a:bodyPr/>
        <a:lstStyle/>
        <a:p>
          <a:endParaRPr lang="ru-RU"/>
        </a:p>
      </dgm:t>
    </dgm:pt>
    <dgm:pt modelId="{82CDED1F-7DB5-4483-B08B-00242F42478E}" type="sibTrans" cxnId="{71FF0AB2-41A5-4A14-A1F6-2B3C67C376F7}">
      <dgm:prSet/>
      <dgm:spPr/>
      <dgm:t>
        <a:bodyPr/>
        <a:lstStyle/>
        <a:p>
          <a:endParaRPr lang="ru-RU"/>
        </a:p>
      </dgm:t>
    </dgm:pt>
    <dgm:pt modelId="{94CF37C7-CD39-4557-AA13-799A9FF85CBB}">
      <dgm:prSet custT="1"/>
      <dgm:spPr/>
      <dgm:t>
        <a:bodyPr/>
        <a:lstStyle/>
        <a:p>
          <a:pPr rtl="0"/>
          <a:r>
            <a:rPr lang="ru-RU" sz="2400" dirty="0" smtClean="0"/>
            <a:t>обеспечение возможности   для исследования, поисковой деятельности, экспериментирования</a:t>
          </a:r>
          <a:r>
            <a:rPr lang="en-US" sz="2400" dirty="0" smtClean="0"/>
            <a:t>;</a:t>
          </a:r>
          <a:endParaRPr lang="ru-RU" sz="2400" dirty="0"/>
        </a:p>
      </dgm:t>
    </dgm:pt>
    <dgm:pt modelId="{5AFC266B-9395-49ED-9A28-7AAECCF0CC91}" type="parTrans" cxnId="{D1E4F0C9-CFC7-40A7-B284-625843FAB0E4}">
      <dgm:prSet/>
      <dgm:spPr/>
      <dgm:t>
        <a:bodyPr/>
        <a:lstStyle/>
        <a:p>
          <a:endParaRPr lang="ru-RU"/>
        </a:p>
      </dgm:t>
    </dgm:pt>
    <dgm:pt modelId="{F48D1A7D-EDBF-45AB-AC92-16AF5B4B109F}" type="sibTrans" cxnId="{D1E4F0C9-CFC7-40A7-B284-625843FAB0E4}">
      <dgm:prSet/>
      <dgm:spPr/>
      <dgm:t>
        <a:bodyPr/>
        <a:lstStyle/>
        <a:p>
          <a:endParaRPr lang="ru-RU"/>
        </a:p>
      </dgm:t>
    </dgm:pt>
    <dgm:pt modelId="{22B51B69-8D5B-4410-987B-60944F069A63}">
      <dgm:prSet custT="1"/>
      <dgm:spPr/>
      <dgm:t>
        <a:bodyPr/>
        <a:lstStyle/>
        <a:p>
          <a:pPr rtl="0"/>
          <a:r>
            <a:rPr lang="ru-RU" sz="2400" dirty="0" smtClean="0"/>
            <a:t>доступное   расположение   предметов    и    пособий</a:t>
          </a:r>
          <a:r>
            <a:rPr lang="en-US" sz="2400" dirty="0" smtClean="0"/>
            <a:t>;</a:t>
          </a:r>
          <a:endParaRPr lang="ru-RU" sz="2400" dirty="0"/>
        </a:p>
      </dgm:t>
    </dgm:pt>
    <dgm:pt modelId="{B7BEB1CD-F93C-414A-AEF4-3CFCE42BBC7A}" type="parTrans" cxnId="{B333A202-CD4A-4395-8AB7-0C8BF90C9CF0}">
      <dgm:prSet/>
      <dgm:spPr/>
      <dgm:t>
        <a:bodyPr/>
        <a:lstStyle/>
        <a:p>
          <a:endParaRPr lang="ru-RU"/>
        </a:p>
      </dgm:t>
    </dgm:pt>
    <dgm:pt modelId="{0538C6EA-199C-4904-A40E-5F84DFB5893A}" type="sibTrans" cxnId="{B333A202-CD4A-4395-8AB7-0C8BF90C9CF0}">
      <dgm:prSet/>
      <dgm:spPr/>
      <dgm:t>
        <a:bodyPr/>
        <a:lstStyle/>
        <a:p>
          <a:endParaRPr lang="ru-RU"/>
        </a:p>
      </dgm:t>
    </dgm:pt>
    <dgm:pt modelId="{97241C91-441B-4950-91AC-6F146C8FE0FF}">
      <dgm:prSet custT="1"/>
      <dgm:spPr/>
      <dgm:t>
        <a:bodyPr/>
        <a:lstStyle/>
        <a:p>
          <a:pPr rtl="0"/>
          <a:r>
            <a:rPr lang="ru-RU" sz="2400" dirty="0" smtClean="0"/>
            <a:t>создание условий для изменения, дизайна окружающей среды</a:t>
          </a:r>
          <a:endParaRPr lang="ru-RU" sz="2400" dirty="0"/>
        </a:p>
      </dgm:t>
    </dgm:pt>
    <dgm:pt modelId="{90A549D9-392C-4016-BF9B-42A7B6265414}" type="parTrans" cxnId="{5AC77F2A-DA09-4F30-87FE-46582F114FD3}">
      <dgm:prSet/>
      <dgm:spPr/>
      <dgm:t>
        <a:bodyPr/>
        <a:lstStyle/>
        <a:p>
          <a:endParaRPr lang="ru-RU"/>
        </a:p>
      </dgm:t>
    </dgm:pt>
    <dgm:pt modelId="{E9A538CA-04DC-4736-B079-7F139DDC1ECF}" type="sibTrans" cxnId="{5AC77F2A-DA09-4F30-87FE-46582F114FD3}">
      <dgm:prSet/>
      <dgm:spPr/>
      <dgm:t>
        <a:bodyPr/>
        <a:lstStyle/>
        <a:p>
          <a:endParaRPr lang="ru-RU"/>
        </a:p>
      </dgm:t>
    </dgm:pt>
    <dgm:pt modelId="{937B028A-1DB7-448E-9502-A5FB71867CF8}" type="pres">
      <dgm:prSet presAssocID="{66776159-F73D-43DD-8C3B-B2D6293242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1C9E32-16A8-40E7-A986-64A9C683B4C9}" type="pres">
      <dgm:prSet presAssocID="{1BAC0050-ED92-4554-884E-AF9230FB8B13}" presName="parentText" presStyleLbl="node1" presStyleIdx="0" presStyleCnt="1" custScaleY="122326" custLinFactNeighborY="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41339-68EF-463A-A7C2-409DB6CFCD34}" type="pres">
      <dgm:prSet presAssocID="{1BAC0050-ED92-4554-884E-AF9230FB8B13}" presName="childText" presStyleLbl="revTx" presStyleIdx="0" presStyleCnt="1" custScaleY="110168" custLinFactNeighborY="4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97A860-02BD-4829-9BF3-7788C4564912}" srcId="{1BAC0050-ED92-4554-884E-AF9230FB8B13}" destId="{545CAF65-42BB-4904-85B6-8AD67B10C2A0}" srcOrd="4" destOrd="0" parTransId="{ABB3D180-1A86-4A7D-9334-8F473B6D76AB}" sibTransId="{BCA1CE92-EA1D-495A-8CDA-1E860EA7E074}"/>
    <dgm:cxn modelId="{926E017E-A460-4F4A-A2FA-59CCB7568842}" type="presOf" srcId="{66776159-F73D-43DD-8C3B-B2D62932422E}" destId="{937B028A-1DB7-448E-9502-A5FB71867CF8}" srcOrd="0" destOrd="0" presId="urn:microsoft.com/office/officeart/2005/8/layout/vList2"/>
    <dgm:cxn modelId="{ECDD43E1-6C02-4A69-AF04-3556099F83BC}" srcId="{1BAC0050-ED92-4554-884E-AF9230FB8B13}" destId="{65447227-8A59-4D72-9553-D12429BE897B}" srcOrd="3" destOrd="0" parTransId="{DC3FEBD3-FCF9-4E72-82C4-0D6A294EC242}" sibTransId="{890A7D04-1D2B-4D9F-BB23-9926397E0FAF}"/>
    <dgm:cxn modelId="{BF475A1F-3E09-492B-8D18-7ED7440D56C9}" type="presOf" srcId="{545CAF65-42BB-4904-85B6-8AD67B10C2A0}" destId="{FE241339-68EF-463A-A7C2-409DB6CFCD34}" srcOrd="0" destOrd="4" presId="urn:microsoft.com/office/officeart/2005/8/layout/vList2"/>
    <dgm:cxn modelId="{801DAA4E-F335-43E9-9DF8-7E03B29C2018}" type="presOf" srcId="{97241C91-441B-4950-91AC-6F146C8FE0FF}" destId="{FE241339-68EF-463A-A7C2-409DB6CFCD34}" srcOrd="0" destOrd="8" presId="urn:microsoft.com/office/officeart/2005/8/layout/vList2"/>
    <dgm:cxn modelId="{B333A202-CD4A-4395-8AB7-0C8BF90C9CF0}" srcId="{1BAC0050-ED92-4554-884E-AF9230FB8B13}" destId="{22B51B69-8D5B-4410-987B-60944F069A63}" srcOrd="7" destOrd="0" parTransId="{B7BEB1CD-F93C-414A-AEF4-3CFCE42BBC7A}" sibTransId="{0538C6EA-199C-4904-A40E-5F84DFB5893A}"/>
    <dgm:cxn modelId="{C57C3A72-9BC2-40F4-B047-F024E61078C3}" type="presOf" srcId="{22B51B69-8D5B-4410-987B-60944F069A63}" destId="{FE241339-68EF-463A-A7C2-409DB6CFCD34}" srcOrd="0" destOrd="7" presId="urn:microsoft.com/office/officeart/2005/8/layout/vList2"/>
    <dgm:cxn modelId="{E41C85C2-285D-4779-A1DE-E4D428BF2B78}" type="presOf" srcId="{1B70F75B-F523-4B59-9901-A89F3BBA9D3F}" destId="{FE241339-68EF-463A-A7C2-409DB6CFCD34}" srcOrd="0" destOrd="0" presId="urn:microsoft.com/office/officeart/2005/8/layout/vList2"/>
    <dgm:cxn modelId="{71FF0AB2-41A5-4A14-A1F6-2B3C67C376F7}" srcId="{1BAC0050-ED92-4554-884E-AF9230FB8B13}" destId="{FA70B195-489B-48C0-8370-203B6D2A3C93}" srcOrd="5" destOrd="0" parTransId="{1A0F896D-829F-4BE7-A085-6D9B1C751E9F}" sibTransId="{82CDED1F-7DB5-4483-B08B-00242F42478E}"/>
    <dgm:cxn modelId="{BFFD1553-7097-4E14-9941-6CAC63DCC009}" srcId="{66776159-F73D-43DD-8C3B-B2D62932422E}" destId="{1BAC0050-ED92-4554-884E-AF9230FB8B13}" srcOrd="0" destOrd="0" parTransId="{807188EC-83EF-4D90-9726-A38EBACE9D9E}" sibTransId="{CDEF87D1-8772-4504-A954-2CDDE8FF2716}"/>
    <dgm:cxn modelId="{DE72DA89-81CC-42F7-AA1E-7FC6FB783C67}" type="presOf" srcId="{94CF37C7-CD39-4557-AA13-799A9FF85CBB}" destId="{FE241339-68EF-463A-A7C2-409DB6CFCD34}" srcOrd="0" destOrd="6" presId="urn:microsoft.com/office/officeart/2005/8/layout/vList2"/>
    <dgm:cxn modelId="{D1E4F0C9-CFC7-40A7-B284-625843FAB0E4}" srcId="{1BAC0050-ED92-4554-884E-AF9230FB8B13}" destId="{94CF37C7-CD39-4557-AA13-799A9FF85CBB}" srcOrd="6" destOrd="0" parTransId="{5AFC266B-9395-49ED-9A28-7AAECCF0CC91}" sibTransId="{F48D1A7D-EDBF-45AB-AC92-16AF5B4B109F}"/>
    <dgm:cxn modelId="{6EF64F8A-5F10-4393-817A-689D6BED48EE}" type="presOf" srcId="{FA70B195-489B-48C0-8370-203B6D2A3C93}" destId="{FE241339-68EF-463A-A7C2-409DB6CFCD34}" srcOrd="0" destOrd="5" presId="urn:microsoft.com/office/officeart/2005/8/layout/vList2"/>
    <dgm:cxn modelId="{11BD2EE1-1D05-4D95-BD85-77409680DD72}" type="presOf" srcId="{65447227-8A59-4D72-9553-D12429BE897B}" destId="{FE241339-68EF-463A-A7C2-409DB6CFCD34}" srcOrd="0" destOrd="3" presId="urn:microsoft.com/office/officeart/2005/8/layout/vList2"/>
    <dgm:cxn modelId="{44929C21-BE6A-4D88-AA22-D4DDBDFD7C3A}" type="presOf" srcId="{1BAC0050-ED92-4554-884E-AF9230FB8B13}" destId="{2E1C9E32-16A8-40E7-A986-64A9C683B4C9}" srcOrd="0" destOrd="0" presId="urn:microsoft.com/office/officeart/2005/8/layout/vList2"/>
    <dgm:cxn modelId="{EF287157-E0E5-4BA8-88BE-FFFA2FBB086E}" srcId="{1BAC0050-ED92-4554-884E-AF9230FB8B13}" destId="{A48141D6-8954-412A-BD10-DBDF5F0CFD6D}" srcOrd="2" destOrd="0" parTransId="{66BB8B4B-A9E0-469F-BAFE-A0A25B2B31BD}" sibTransId="{3167D803-ABF5-4714-B8EE-9D21040504EA}"/>
    <dgm:cxn modelId="{AE9DE253-E637-4521-BC45-7FB95C0C814D}" type="presOf" srcId="{606A37E9-C587-47F0-8513-F370F5142449}" destId="{FE241339-68EF-463A-A7C2-409DB6CFCD34}" srcOrd="0" destOrd="1" presId="urn:microsoft.com/office/officeart/2005/8/layout/vList2"/>
    <dgm:cxn modelId="{301BFB4A-E42D-4190-9E0E-B93149407D84}" srcId="{1BAC0050-ED92-4554-884E-AF9230FB8B13}" destId="{606A37E9-C587-47F0-8513-F370F5142449}" srcOrd="1" destOrd="0" parTransId="{80CC7FC3-8D0E-4480-918D-33F13DE1FC21}" sibTransId="{6A6DB008-006F-434F-8888-EFB9CAAB96F1}"/>
    <dgm:cxn modelId="{2983D247-C93A-44E5-95F1-9658EF2FE655}" srcId="{1BAC0050-ED92-4554-884E-AF9230FB8B13}" destId="{1B70F75B-F523-4B59-9901-A89F3BBA9D3F}" srcOrd="0" destOrd="0" parTransId="{81E70E6A-9F7B-4B3B-BAB8-18CCF536D7A8}" sibTransId="{05964153-25C2-49E9-893D-0D63B440CEF7}"/>
    <dgm:cxn modelId="{D0FB3A71-A09D-4C10-AF1F-EE9E510D7045}" type="presOf" srcId="{A48141D6-8954-412A-BD10-DBDF5F0CFD6D}" destId="{FE241339-68EF-463A-A7C2-409DB6CFCD34}" srcOrd="0" destOrd="2" presId="urn:microsoft.com/office/officeart/2005/8/layout/vList2"/>
    <dgm:cxn modelId="{5AC77F2A-DA09-4F30-87FE-46582F114FD3}" srcId="{1BAC0050-ED92-4554-884E-AF9230FB8B13}" destId="{97241C91-441B-4950-91AC-6F146C8FE0FF}" srcOrd="8" destOrd="0" parTransId="{90A549D9-392C-4016-BF9B-42A7B6265414}" sibTransId="{E9A538CA-04DC-4736-B079-7F139DDC1ECF}"/>
    <dgm:cxn modelId="{C434F478-74BF-4C02-9C1D-06F40EC16A6F}" type="presParOf" srcId="{937B028A-1DB7-448E-9502-A5FB71867CF8}" destId="{2E1C9E32-16A8-40E7-A986-64A9C683B4C9}" srcOrd="0" destOrd="0" presId="urn:microsoft.com/office/officeart/2005/8/layout/vList2"/>
    <dgm:cxn modelId="{8D417917-B464-49E8-B527-BD80EB297001}" type="presParOf" srcId="{937B028A-1DB7-448E-9502-A5FB71867CF8}" destId="{FE241339-68EF-463A-A7C2-409DB6CFCD34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996606-3028-4DE2-821C-A042AA83D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C815A3-65D5-417B-9254-6FCB144D01F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100" b="1" dirty="0" smtClean="0"/>
            <a:t>Принципы</a:t>
          </a:r>
          <a:r>
            <a:rPr lang="en-US" sz="3100" dirty="0" smtClean="0"/>
            <a:t> </a:t>
          </a:r>
          <a:r>
            <a:rPr lang="ru-RU" sz="3100" b="1" dirty="0" smtClean="0"/>
            <a:t>Елены Анатольевны </a:t>
          </a:r>
          <a:r>
            <a:rPr lang="ru-RU" sz="3100" b="1" dirty="0" err="1" smtClean="0"/>
            <a:t>Екжановой</a:t>
          </a:r>
          <a:endParaRPr lang="ru-RU" sz="3100" dirty="0"/>
        </a:p>
      </dgm:t>
    </dgm:pt>
    <dgm:pt modelId="{7BEA7C6B-04C5-4ACB-80A3-DDFAAB0A093C}" type="parTrans" cxnId="{409263CE-6ED4-407A-AB6A-32D6E50F06A2}">
      <dgm:prSet/>
      <dgm:spPr/>
      <dgm:t>
        <a:bodyPr/>
        <a:lstStyle/>
        <a:p>
          <a:endParaRPr lang="ru-RU"/>
        </a:p>
      </dgm:t>
    </dgm:pt>
    <dgm:pt modelId="{383A2064-4652-4BA5-A556-90C374E685C5}" type="sibTrans" cxnId="{409263CE-6ED4-407A-AB6A-32D6E50F06A2}">
      <dgm:prSet/>
      <dgm:spPr/>
      <dgm:t>
        <a:bodyPr/>
        <a:lstStyle/>
        <a:p>
          <a:endParaRPr lang="ru-RU"/>
        </a:p>
      </dgm:t>
    </dgm:pt>
    <dgm:pt modelId="{149801A4-73F5-4ABD-B8D3-195E35D02AA4}">
      <dgm:prSet custT="1"/>
      <dgm:spPr/>
      <dgm:t>
        <a:bodyPr/>
        <a:lstStyle/>
        <a:p>
          <a:pPr rtl="0"/>
          <a:r>
            <a:rPr lang="ru-RU" sz="2300" dirty="0" smtClean="0"/>
            <a:t>учёт возрастных особенностей развития ребёнка;</a:t>
          </a:r>
          <a:endParaRPr lang="ru-RU" sz="2300" dirty="0"/>
        </a:p>
      </dgm:t>
    </dgm:pt>
    <dgm:pt modelId="{E7881305-AF57-41C0-9E79-A4BCCAFE3801}" type="parTrans" cxnId="{BFAACCD1-06FE-477D-8355-9DB7B49444B2}">
      <dgm:prSet/>
      <dgm:spPr/>
      <dgm:t>
        <a:bodyPr/>
        <a:lstStyle/>
        <a:p>
          <a:endParaRPr lang="ru-RU"/>
        </a:p>
      </dgm:t>
    </dgm:pt>
    <dgm:pt modelId="{D0AEB4B8-A070-4F8A-9198-402C47CD0691}" type="sibTrans" cxnId="{BFAACCD1-06FE-477D-8355-9DB7B49444B2}">
      <dgm:prSet/>
      <dgm:spPr/>
      <dgm:t>
        <a:bodyPr/>
        <a:lstStyle/>
        <a:p>
          <a:endParaRPr lang="ru-RU"/>
        </a:p>
      </dgm:t>
    </dgm:pt>
    <dgm:pt modelId="{F6CD5B35-A058-4CBF-B260-41286388EBD4}">
      <dgm:prSet custT="1"/>
      <dgm:spPr/>
      <dgm:t>
        <a:bodyPr/>
        <a:lstStyle/>
        <a:p>
          <a:pPr rtl="0"/>
          <a:r>
            <a:rPr lang="ru-RU" sz="2300" dirty="0" smtClean="0"/>
            <a:t>учёт уровней </a:t>
          </a:r>
          <a:r>
            <a:rPr lang="ru-RU" sz="2300" dirty="0" err="1" smtClean="0"/>
            <a:t>сформированности</a:t>
          </a:r>
          <a:r>
            <a:rPr lang="ru-RU" sz="2300" dirty="0" smtClean="0"/>
            <a:t> ведущей и типичных видов детской деятельности;</a:t>
          </a:r>
          <a:endParaRPr lang="ru-RU" sz="2300" dirty="0"/>
        </a:p>
      </dgm:t>
    </dgm:pt>
    <dgm:pt modelId="{338CECF6-A321-4D63-A7C3-279ADE4F76B0}" type="parTrans" cxnId="{14017904-4DBF-46B4-A468-B60802A722C1}">
      <dgm:prSet/>
      <dgm:spPr/>
      <dgm:t>
        <a:bodyPr/>
        <a:lstStyle/>
        <a:p>
          <a:endParaRPr lang="ru-RU"/>
        </a:p>
      </dgm:t>
    </dgm:pt>
    <dgm:pt modelId="{2AAA0029-F7A9-4739-BC2F-FB30EE6E8C77}" type="sibTrans" cxnId="{14017904-4DBF-46B4-A468-B60802A722C1}">
      <dgm:prSet/>
      <dgm:spPr/>
      <dgm:t>
        <a:bodyPr/>
        <a:lstStyle/>
        <a:p>
          <a:endParaRPr lang="ru-RU"/>
        </a:p>
      </dgm:t>
    </dgm:pt>
    <dgm:pt modelId="{AA683CB8-F317-47EF-8783-7C6E3ABD7317}">
      <dgm:prSet custT="1"/>
      <dgm:spPr/>
      <dgm:t>
        <a:bodyPr/>
        <a:lstStyle/>
        <a:p>
          <a:pPr rtl="0"/>
          <a:r>
            <a:rPr lang="ru-RU" sz="2300" dirty="0" smtClean="0"/>
            <a:t>учёт индивидуальных особенностей, склонностей и предпочтений ребёнка;</a:t>
          </a:r>
          <a:endParaRPr lang="ru-RU" sz="2300" dirty="0"/>
        </a:p>
      </dgm:t>
    </dgm:pt>
    <dgm:pt modelId="{75E36562-4D0C-410A-A083-218309FBDA96}" type="parTrans" cxnId="{BBD52140-2E23-4558-A482-65E87D099DE0}">
      <dgm:prSet/>
      <dgm:spPr/>
      <dgm:t>
        <a:bodyPr/>
        <a:lstStyle/>
        <a:p>
          <a:endParaRPr lang="ru-RU"/>
        </a:p>
      </dgm:t>
    </dgm:pt>
    <dgm:pt modelId="{8DB37B5B-1926-4883-8223-AF6A07CB7AFE}" type="sibTrans" cxnId="{BBD52140-2E23-4558-A482-65E87D099DE0}">
      <dgm:prSet/>
      <dgm:spPr/>
      <dgm:t>
        <a:bodyPr/>
        <a:lstStyle/>
        <a:p>
          <a:endParaRPr lang="ru-RU"/>
        </a:p>
      </dgm:t>
    </dgm:pt>
    <dgm:pt modelId="{06183686-C00A-485C-8592-7EEAA095F32A}">
      <dgm:prSet custT="1"/>
      <dgm:spPr/>
      <dgm:t>
        <a:bodyPr/>
        <a:lstStyle/>
        <a:p>
          <a:pPr rtl="0"/>
          <a:r>
            <a:rPr lang="ru-RU" sz="2300" dirty="0" smtClean="0"/>
            <a:t>создание сред, учитывающих структуру нарушений развития у ребёнка и способствующих сглаживанию их проявлений;</a:t>
          </a:r>
          <a:endParaRPr lang="ru-RU" sz="2300" dirty="0"/>
        </a:p>
      </dgm:t>
    </dgm:pt>
    <dgm:pt modelId="{6A1E01AC-178D-436B-894F-973A0D6FC9BD}" type="parTrans" cxnId="{1322A915-162B-4A83-B3B9-E62C547A7F39}">
      <dgm:prSet/>
      <dgm:spPr/>
      <dgm:t>
        <a:bodyPr/>
        <a:lstStyle/>
        <a:p>
          <a:endParaRPr lang="ru-RU"/>
        </a:p>
      </dgm:t>
    </dgm:pt>
    <dgm:pt modelId="{9FA387F8-A5CC-4CFF-8FA4-C81B1B4D961B}" type="sibTrans" cxnId="{1322A915-162B-4A83-B3B9-E62C547A7F39}">
      <dgm:prSet/>
      <dgm:spPr/>
      <dgm:t>
        <a:bodyPr/>
        <a:lstStyle/>
        <a:p>
          <a:endParaRPr lang="ru-RU"/>
        </a:p>
      </dgm:t>
    </dgm:pt>
    <dgm:pt modelId="{296A1F8C-A4B9-44FE-A747-36107DB9F519}">
      <dgm:prSet custT="1"/>
      <dgm:spPr/>
      <dgm:t>
        <a:bodyPr/>
        <a:lstStyle/>
        <a:p>
          <a:pPr rtl="0"/>
          <a:r>
            <a:rPr lang="ru-RU" sz="2300" dirty="0" smtClean="0"/>
            <a:t>создание динамичной среды, учитывающей смену деятельности детьми в соответствии с их запросами;</a:t>
          </a:r>
          <a:endParaRPr lang="ru-RU" sz="2300" dirty="0"/>
        </a:p>
      </dgm:t>
    </dgm:pt>
    <dgm:pt modelId="{B7DFC2F7-B797-4247-AAAC-C506FF8EF19E}" type="parTrans" cxnId="{481329C6-6106-4C99-8A33-D278B591AACC}">
      <dgm:prSet/>
      <dgm:spPr/>
      <dgm:t>
        <a:bodyPr/>
        <a:lstStyle/>
        <a:p>
          <a:endParaRPr lang="ru-RU"/>
        </a:p>
      </dgm:t>
    </dgm:pt>
    <dgm:pt modelId="{F8F1BB36-3268-4902-954C-4682307F79A4}" type="sibTrans" cxnId="{481329C6-6106-4C99-8A33-D278B591AACC}">
      <dgm:prSet/>
      <dgm:spPr/>
      <dgm:t>
        <a:bodyPr/>
        <a:lstStyle/>
        <a:p>
          <a:endParaRPr lang="ru-RU"/>
        </a:p>
      </dgm:t>
    </dgm:pt>
    <dgm:pt modelId="{B7BFA06F-5571-43AE-94C4-2CAE53E3B3AB}">
      <dgm:prSet custT="1"/>
      <dgm:spPr/>
      <dgm:t>
        <a:bodyPr/>
        <a:lstStyle/>
        <a:p>
          <a:pPr rtl="0"/>
          <a:r>
            <a:rPr lang="ru-RU" sz="2300" dirty="0" smtClean="0"/>
            <a:t>использование вариативных методов обучения в динамичной среде;</a:t>
          </a:r>
          <a:endParaRPr lang="ru-RU" sz="2300" dirty="0"/>
        </a:p>
      </dgm:t>
    </dgm:pt>
    <dgm:pt modelId="{CDFE8883-3134-4135-896C-C75A43EE8B88}" type="parTrans" cxnId="{33D0A8E8-0616-4CA2-B6D8-51653F6E1AAA}">
      <dgm:prSet/>
      <dgm:spPr/>
      <dgm:t>
        <a:bodyPr/>
        <a:lstStyle/>
        <a:p>
          <a:endParaRPr lang="ru-RU"/>
        </a:p>
      </dgm:t>
    </dgm:pt>
    <dgm:pt modelId="{A2F65D24-DCFB-47F9-8592-551B00F72591}" type="sibTrans" cxnId="{33D0A8E8-0616-4CA2-B6D8-51653F6E1AAA}">
      <dgm:prSet/>
      <dgm:spPr/>
      <dgm:t>
        <a:bodyPr/>
        <a:lstStyle/>
        <a:p>
          <a:endParaRPr lang="ru-RU"/>
        </a:p>
      </dgm:t>
    </dgm:pt>
    <dgm:pt modelId="{FF175218-1C87-456E-AF85-E665E8F52184}">
      <dgm:prSet custT="1"/>
      <dgm:spPr/>
      <dgm:t>
        <a:bodyPr/>
        <a:lstStyle/>
        <a:p>
          <a:pPr rtl="0"/>
          <a:r>
            <a:rPr lang="ru-RU" sz="2300" dirty="0" smtClean="0"/>
            <a:t>применение исследовательской позиции взрослого в процессе взаимодействия с ребёнком и организации его функционирования</a:t>
          </a:r>
          <a:endParaRPr lang="ru-RU" sz="2300" dirty="0"/>
        </a:p>
      </dgm:t>
    </dgm:pt>
    <dgm:pt modelId="{DFF55B0F-ED06-4550-A870-6DCE5BCBB3F3}" type="parTrans" cxnId="{AC8FB302-0B9D-48F2-A7CC-FD012862C2D8}">
      <dgm:prSet/>
      <dgm:spPr/>
      <dgm:t>
        <a:bodyPr/>
        <a:lstStyle/>
        <a:p>
          <a:endParaRPr lang="ru-RU"/>
        </a:p>
      </dgm:t>
    </dgm:pt>
    <dgm:pt modelId="{39E52F5A-1D9A-41C2-8964-8DCAB3814B09}" type="sibTrans" cxnId="{AC8FB302-0B9D-48F2-A7CC-FD012862C2D8}">
      <dgm:prSet/>
      <dgm:spPr/>
      <dgm:t>
        <a:bodyPr/>
        <a:lstStyle/>
        <a:p>
          <a:endParaRPr lang="ru-RU"/>
        </a:p>
      </dgm:t>
    </dgm:pt>
    <dgm:pt modelId="{FF556D98-E0E3-4034-9B70-37D4D2BF839F}" type="pres">
      <dgm:prSet presAssocID="{B1996606-3028-4DE2-821C-A042AA83D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EE10D6-B9A1-4C29-8152-089B72973C93}" type="pres">
      <dgm:prSet presAssocID="{B7C815A3-65D5-417B-9254-6FCB144D01FE}" presName="parentText" presStyleLbl="node1" presStyleIdx="0" presStyleCnt="1" custScaleY="77533" custLinFactNeighborY="-103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C10A4-312C-4B98-80E5-73ACC568415B}" type="pres">
      <dgm:prSet presAssocID="{B7C815A3-65D5-417B-9254-6FCB144D01FE}" presName="childText" presStyleLbl="revTx" presStyleIdx="0" presStyleCnt="1" custScaleY="101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66868-4DD3-411A-9631-DE910B59256E}" type="presOf" srcId="{AA683CB8-F317-47EF-8783-7C6E3ABD7317}" destId="{042C10A4-312C-4B98-80E5-73ACC568415B}" srcOrd="0" destOrd="2" presId="urn:microsoft.com/office/officeart/2005/8/layout/vList2"/>
    <dgm:cxn modelId="{34BACB3F-4772-436E-859C-C650D908612F}" type="presOf" srcId="{B1996606-3028-4DE2-821C-A042AA83D9EC}" destId="{FF556D98-E0E3-4034-9B70-37D4D2BF839F}" srcOrd="0" destOrd="0" presId="urn:microsoft.com/office/officeart/2005/8/layout/vList2"/>
    <dgm:cxn modelId="{409263CE-6ED4-407A-AB6A-32D6E50F06A2}" srcId="{B1996606-3028-4DE2-821C-A042AA83D9EC}" destId="{B7C815A3-65D5-417B-9254-6FCB144D01FE}" srcOrd="0" destOrd="0" parTransId="{7BEA7C6B-04C5-4ACB-80A3-DDFAAB0A093C}" sibTransId="{383A2064-4652-4BA5-A556-90C374E685C5}"/>
    <dgm:cxn modelId="{6EB28308-B263-439A-B454-693048915836}" type="presOf" srcId="{B7C815A3-65D5-417B-9254-6FCB144D01FE}" destId="{9FEE10D6-B9A1-4C29-8152-089B72973C93}" srcOrd="0" destOrd="0" presId="urn:microsoft.com/office/officeart/2005/8/layout/vList2"/>
    <dgm:cxn modelId="{33D0A8E8-0616-4CA2-B6D8-51653F6E1AAA}" srcId="{B7C815A3-65D5-417B-9254-6FCB144D01FE}" destId="{B7BFA06F-5571-43AE-94C4-2CAE53E3B3AB}" srcOrd="5" destOrd="0" parTransId="{CDFE8883-3134-4135-896C-C75A43EE8B88}" sibTransId="{A2F65D24-DCFB-47F9-8592-551B00F72591}"/>
    <dgm:cxn modelId="{AC8FB302-0B9D-48F2-A7CC-FD012862C2D8}" srcId="{B7C815A3-65D5-417B-9254-6FCB144D01FE}" destId="{FF175218-1C87-456E-AF85-E665E8F52184}" srcOrd="6" destOrd="0" parTransId="{DFF55B0F-ED06-4550-A870-6DCE5BCBB3F3}" sibTransId="{39E52F5A-1D9A-41C2-8964-8DCAB3814B09}"/>
    <dgm:cxn modelId="{7CC64B23-F373-4E28-B2E3-AFE8CCB76C2F}" type="presOf" srcId="{296A1F8C-A4B9-44FE-A747-36107DB9F519}" destId="{042C10A4-312C-4B98-80E5-73ACC568415B}" srcOrd="0" destOrd="4" presId="urn:microsoft.com/office/officeart/2005/8/layout/vList2"/>
    <dgm:cxn modelId="{149C601E-668D-4A74-A1EB-ABF64F7022B7}" type="presOf" srcId="{149801A4-73F5-4ABD-B8D3-195E35D02AA4}" destId="{042C10A4-312C-4B98-80E5-73ACC568415B}" srcOrd="0" destOrd="0" presId="urn:microsoft.com/office/officeart/2005/8/layout/vList2"/>
    <dgm:cxn modelId="{BFAACCD1-06FE-477D-8355-9DB7B49444B2}" srcId="{B7C815A3-65D5-417B-9254-6FCB144D01FE}" destId="{149801A4-73F5-4ABD-B8D3-195E35D02AA4}" srcOrd="0" destOrd="0" parTransId="{E7881305-AF57-41C0-9E79-A4BCCAFE3801}" sibTransId="{D0AEB4B8-A070-4F8A-9198-402C47CD0691}"/>
    <dgm:cxn modelId="{1322A915-162B-4A83-B3B9-E62C547A7F39}" srcId="{B7C815A3-65D5-417B-9254-6FCB144D01FE}" destId="{06183686-C00A-485C-8592-7EEAA095F32A}" srcOrd="3" destOrd="0" parTransId="{6A1E01AC-178D-436B-894F-973A0D6FC9BD}" sibTransId="{9FA387F8-A5CC-4CFF-8FA4-C81B1B4D961B}"/>
    <dgm:cxn modelId="{60ECE74E-DFC1-477E-9535-9A0BA6BF4175}" type="presOf" srcId="{B7BFA06F-5571-43AE-94C4-2CAE53E3B3AB}" destId="{042C10A4-312C-4B98-80E5-73ACC568415B}" srcOrd="0" destOrd="5" presId="urn:microsoft.com/office/officeart/2005/8/layout/vList2"/>
    <dgm:cxn modelId="{C4AFE02C-43A2-40FF-97A8-F6D1E15FA7D1}" type="presOf" srcId="{FF175218-1C87-456E-AF85-E665E8F52184}" destId="{042C10A4-312C-4B98-80E5-73ACC568415B}" srcOrd="0" destOrd="6" presId="urn:microsoft.com/office/officeart/2005/8/layout/vList2"/>
    <dgm:cxn modelId="{7D9AF416-8311-452A-9BA9-43CE5A0A0FD8}" type="presOf" srcId="{06183686-C00A-485C-8592-7EEAA095F32A}" destId="{042C10A4-312C-4B98-80E5-73ACC568415B}" srcOrd="0" destOrd="3" presId="urn:microsoft.com/office/officeart/2005/8/layout/vList2"/>
    <dgm:cxn modelId="{7254F5BC-3263-4697-AE5E-4E1B1356D422}" type="presOf" srcId="{F6CD5B35-A058-4CBF-B260-41286388EBD4}" destId="{042C10A4-312C-4B98-80E5-73ACC568415B}" srcOrd="0" destOrd="1" presId="urn:microsoft.com/office/officeart/2005/8/layout/vList2"/>
    <dgm:cxn modelId="{14017904-4DBF-46B4-A468-B60802A722C1}" srcId="{B7C815A3-65D5-417B-9254-6FCB144D01FE}" destId="{F6CD5B35-A058-4CBF-B260-41286388EBD4}" srcOrd="1" destOrd="0" parTransId="{338CECF6-A321-4D63-A7C3-279ADE4F76B0}" sibTransId="{2AAA0029-F7A9-4739-BC2F-FB30EE6E8C77}"/>
    <dgm:cxn modelId="{481329C6-6106-4C99-8A33-D278B591AACC}" srcId="{B7C815A3-65D5-417B-9254-6FCB144D01FE}" destId="{296A1F8C-A4B9-44FE-A747-36107DB9F519}" srcOrd="4" destOrd="0" parTransId="{B7DFC2F7-B797-4247-AAAC-C506FF8EF19E}" sibTransId="{F8F1BB36-3268-4902-954C-4682307F79A4}"/>
    <dgm:cxn modelId="{BBD52140-2E23-4558-A482-65E87D099DE0}" srcId="{B7C815A3-65D5-417B-9254-6FCB144D01FE}" destId="{AA683CB8-F317-47EF-8783-7C6E3ABD7317}" srcOrd="2" destOrd="0" parTransId="{75E36562-4D0C-410A-A083-218309FBDA96}" sibTransId="{8DB37B5B-1926-4883-8223-AF6A07CB7AFE}"/>
    <dgm:cxn modelId="{D12525BA-EDFE-4ADC-9FE3-B32F7360E0E5}" type="presParOf" srcId="{FF556D98-E0E3-4034-9B70-37D4D2BF839F}" destId="{9FEE10D6-B9A1-4C29-8152-089B72973C93}" srcOrd="0" destOrd="0" presId="urn:microsoft.com/office/officeart/2005/8/layout/vList2"/>
    <dgm:cxn modelId="{810C333C-183D-4C7E-8ADA-B11B1FED4DC1}" type="presParOf" srcId="{FF556D98-E0E3-4034-9B70-37D4D2BF839F}" destId="{042C10A4-312C-4B98-80E5-73ACC568415B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72C1E4-3B61-4CAB-BA3D-6289E28E8B0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A3D6075-3953-485F-92F4-6A7BB32704C8}">
      <dgm:prSet custT="1"/>
      <dgm:spPr/>
      <dgm:t>
        <a:bodyPr/>
        <a:lstStyle/>
        <a:p>
          <a:pPr rtl="0"/>
          <a:r>
            <a:rPr lang="ru-RU" sz="3100" b="1" smtClean="0">
              <a:solidFill>
                <a:schemeClr val="tx1"/>
              </a:solidFill>
            </a:rPr>
            <a:t>параметры построения среды</a:t>
          </a:r>
          <a:endParaRPr lang="ru-RU" sz="3100" b="1" dirty="0">
            <a:solidFill>
              <a:schemeClr val="tx1"/>
            </a:solidFill>
          </a:endParaRPr>
        </a:p>
      </dgm:t>
    </dgm:pt>
    <dgm:pt modelId="{3E73B86D-531E-468F-B41A-7FA9304ED896}" type="parTrans" cxnId="{4A15E91B-C4D8-4399-A088-00892DA0D9CE}">
      <dgm:prSet/>
      <dgm:spPr/>
      <dgm:t>
        <a:bodyPr/>
        <a:lstStyle/>
        <a:p>
          <a:endParaRPr lang="ru-RU"/>
        </a:p>
      </dgm:t>
    </dgm:pt>
    <dgm:pt modelId="{ADF50F72-870C-43FD-ABE0-CBDB752514AF}" type="sibTrans" cxnId="{4A15E91B-C4D8-4399-A088-00892DA0D9CE}">
      <dgm:prSet/>
      <dgm:spPr/>
      <dgm:t>
        <a:bodyPr/>
        <a:lstStyle/>
        <a:p>
          <a:endParaRPr lang="ru-RU"/>
        </a:p>
      </dgm:t>
    </dgm:pt>
    <dgm:pt modelId="{550B7FA4-4F29-452E-A59D-D6B1F8259D42}">
      <dgm:prSet custT="1"/>
      <dgm:spPr/>
      <dgm:t>
        <a:bodyPr/>
        <a:lstStyle/>
        <a:p>
          <a:pPr rtl="0"/>
          <a:r>
            <a:rPr lang="ru-RU" sz="3100" b="1" smtClean="0">
              <a:solidFill>
                <a:schemeClr val="tx1"/>
              </a:solidFill>
            </a:rPr>
            <a:t>пространство</a:t>
          </a:r>
          <a:endParaRPr lang="ru-RU" sz="3100" b="1" dirty="0">
            <a:solidFill>
              <a:schemeClr val="tx1"/>
            </a:solidFill>
          </a:endParaRPr>
        </a:p>
      </dgm:t>
    </dgm:pt>
    <dgm:pt modelId="{E8C90E9C-3285-45E5-B7E2-0225C53F9CD4}" type="parTrans" cxnId="{AEBDB01C-D4C7-4F62-A9DD-A6C5C9E616C7}">
      <dgm:prSet/>
      <dgm:spPr/>
      <dgm:t>
        <a:bodyPr/>
        <a:lstStyle/>
        <a:p>
          <a:endParaRPr lang="ru-RU"/>
        </a:p>
      </dgm:t>
    </dgm:pt>
    <dgm:pt modelId="{F5A76BE1-11CE-4807-81C0-ADC18F381400}" type="sibTrans" cxnId="{AEBDB01C-D4C7-4F62-A9DD-A6C5C9E616C7}">
      <dgm:prSet/>
      <dgm:spPr/>
      <dgm:t>
        <a:bodyPr/>
        <a:lstStyle/>
        <a:p>
          <a:endParaRPr lang="ru-RU"/>
        </a:p>
      </dgm:t>
    </dgm:pt>
    <dgm:pt modelId="{61A06AFB-A4F9-4DB1-82C0-C4CD7A9E8F84}">
      <dgm:prSet custT="1"/>
      <dgm:spPr/>
      <dgm:t>
        <a:bodyPr/>
        <a:lstStyle/>
        <a:p>
          <a:pPr rtl="0"/>
          <a:r>
            <a:rPr lang="ru-RU" sz="3100" b="1" smtClean="0">
              <a:solidFill>
                <a:schemeClr val="tx1"/>
              </a:solidFill>
            </a:rPr>
            <a:t>время</a:t>
          </a:r>
          <a:endParaRPr lang="ru-RU" sz="3100" b="1" dirty="0">
            <a:solidFill>
              <a:schemeClr val="tx1"/>
            </a:solidFill>
          </a:endParaRPr>
        </a:p>
      </dgm:t>
    </dgm:pt>
    <dgm:pt modelId="{77A83F50-9AD5-4E0A-8740-53F03B7DB129}" type="parTrans" cxnId="{59DB3DAD-121A-4588-932E-616DCD80227C}">
      <dgm:prSet/>
      <dgm:spPr/>
      <dgm:t>
        <a:bodyPr/>
        <a:lstStyle/>
        <a:p>
          <a:endParaRPr lang="ru-RU"/>
        </a:p>
      </dgm:t>
    </dgm:pt>
    <dgm:pt modelId="{D5351A11-FF04-4E1A-8FC8-98A6F3356EB2}" type="sibTrans" cxnId="{59DB3DAD-121A-4588-932E-616DCD80227C}">
      <dgm:prSet/>
      <dgm:spPr/>
      <dgm:t>
        <a:bodyPr/>
        <a:lstStyle/>
        <a:p>
          <a:endParaRPr lang="ru-RU"/>
        </a:p>
      </dgm:t>
    </dgm:pt>
    <dgm:pt modelId="{6015F512-C01D-4F70-9A44-C55ABC19C098}">
      <dgm:prSet custT="1"/>
      <dgm:spPr/>
      <dgm:t>
        <a:bodyPr/>
        <a:lstStyle/>
        <a:p>
          <a:pPr rtl="0"/>
          <a:r>
            <a:rPr lang="ru-RU" sz="3100" b="1" smtClean="0">
              <a:solidFill>
                <a:schemeClr val="tx1"/>
              </a:solidFill>
            </a:rPr>
            <a:t>предметное окружение </a:t>
          </a:r>
          <a:endParaRPr lang="ru-RU" sz="3100" b="1" dirty="0">
            <a:solidFill>
              <a:schemeClr val="tx1"/>
            </a:solidFill>
          </a:endParaRPr>
        </a:p>
      </dgm:t>
    </dgm:pt>
    <dgm:pt modelId="{813DF0B0-3F81-45B9-BBA8-500612BE44BC}" type="parTrans" cxnId="{0A00A250-9D46-4057-95E2-40A472F10428}">
      <dgm:prSet/>
      <dgm:spPr/>
      <dgm:t>
        <a:bodyPr/>
        <a:lstStyle/>
        <a:p>
          <a:endParaRPr lang="ru-RU"/>
        </a:p>
      </dgm:t>
    </dgm:pt>
    <dgm:pt modelId="{314AAB7A-A152-455F-B6E2-7BB1B6E50ABA}" type="sibTrans" cxnId="{0A00A250-9D46-4057-95E2-40A472F10428}">
      <dgm:prSet/>
      <dgm:spPr/>
      <dgm:t>
        <a:bodyPr/>
        <a:lstStyle/>
        <a:p>
          <a:endParaRPr lang="ru-RU"/>
        </a:p>
      </dgm:t>
    </dgm:pt>
    <dgm:pt modelId="{B36AEAC6-DC29-4F7A-9A8E-DDEA6C434B11}">
      <dgm:prSet custT="1"/>
      <dgm:spPr/>
      <dgm:t>
        <a:bodyPr/>
        <a:lstStyle/>
        <a:p>
          <a:pPr rtl="0"/>
          <a:r>
            <a:rPr lang="ru-RU" sz="3100" b="1" dirty="0" smtClean="0">
              <a:solidFill>
                <a:schemeClr val="tx1"/>
              </a:solidFill>
            </a:rPr>
            <a:t>социальное окружение </a:t>
          </a:r>
          <a:endParaRPr lang="ru-RU" sz="3100" b="1" dirty="0">
            <a:solidFill>
              <a:schemeClr val="tx1"/>
            </a:solidFill>
          </a:endParaRPr>
        </a:p>
      </dgm:t>
    </dgm:pt>
    <dgm:pt modelId="{BADFC0B7-6E21-4F30-AF21-0E87AF8E293E}" type="parTrans" cxnId="{C853D090-3B1C-47B1-BDB1-2CFAA38DA1CA}">
      <dgm:prSet/>
      <dgm:spPr/>
      <dgm:t>
        <a:bodyPr/>
        <a:lstStyle/>
        <a:p>
          <a:endParaRPr lang="ru-RU"/>
        </a:p>
      </dgm:t>
    </dgm:pt>
    <dgm:pt modelId="{EBEA6E22-1B81-4ED0-BA50-3234530071B7}" type="sibTrans" cxnId="{C853D090-3B1C-47B1-BDB1-2CFAA38DA1CA}">
      <dgm:prSet/>
      <dgm:spPr/>
      <dgm:t>
        <a:bodyPr/>
        <a:lstStyle/>
        <a:p>
          <a:endParaRPr lang="ru-RU"/>
        </a:p>
      </dgm:t>
    </dgm:pt>
    <dgm:pt modelId="{717671B2-2B46-40E9-BBE7-0F0F336C141B}" type="pres">
      <dgm:prSet presAssocID="{1D72C1E4-3B61-4CAB-BA3D-6289E28E8B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038949-7882-403E-8CE3-91EA00744A99}" type="pres">
      <dgm:prSet presAssocID="{FA3D6075-3953-485F-92F4-6A7BB32704C8}" presName="centerShape" presStyleLbl="node0" presStyleIdx="0" presStyleCnt="1" custScaleX="116373"/>
      <dgm:spPr/>
      <dgm:t>
        <a:bodyPr/>
        <a:lstStyle/>
        <a:p>
          <a:endParaRPr lang="ru-RU"/>
        </a:p>
      </dgm:t>
    </dgm:pt>
    <dgm:pt modelId="{4DE0B8EA-EDC4-45F6-A509-28E705FE57D4}" type="pres">
      <dgm:prSet presAssocID="{E8C90E9C-3285-45E5-B7E2-0225C53F9CD4}" presName="parTrans" presStyleLbl="bgSibTrans2D1" presStyleIdx="0" presStyleCnt="4" custAng="10924583" custScaleX="38537" custLinFactNeighborX="35591" custLinFactNeighborY="26487"/>
      <dgm:spPr/>
      <dgm:t>
        <a:bodyPr/>
        <a:lstStyle/>
        <a:p>
          <a:endParaRPr lang="ru-RU"/>
        </a:p>
      </dgm:t>
    </dgm:pt>
    <dgm:pt modelId="{E2D2F0DB-B0AF-445E-A789-C37296C33AAE}" type="pres">
      <dgm:prSet presAssocID="{550B7FA4-4F29-452E-A59D-D6B1F8259D42}" presName="node" presStyleLbl="node1" presStyleIdx="0" presStyleCnt="4" custScaleX="111665" custRadScaleRad="98388" custRadScaleInc="1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598-0AB4-4CAC-9BC2-EE6532C49513}" type="pres">
      <dgm:prSet presAssocID="{77A83F50-9AD5-4E0A-8740-53F03B7DB129}" presName="parTrans" presStyleLbl="bgSibTrans2D1" presStyleIdx="1" presStyleCnt="4" custAng="10980514" custScaleX="66644" custLinFactNeighborX="12240" custLinFactNeighborY="82491"/>
      <dgm:spPr/>
      <dgm:t>
        <a:bodyPr/>
        <a:lstStyle/>
        <a:p>
          <a:endParaRPr lang="ru-RU"/>
        </a:p>
      </dgm:t>
    </dgm:pt>
    <dgm:pt modelId="{CBFCCF56-CE5B-4B3E-81F8-7AB079202410}" type="pres">
      <dgm:prSet presAssocID="{61A06AFB-A4F9-4DB1-82C0-C4CD7A9E8F84}" presName="node" presStyleLbl="node1" presStyleIdx="1" presStyleCnt="4" custRadScaleRad="109645" custRadScaleInc="-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02B1A-DCA1-4BD8-8CFB-389081034075}" type="pres">
      <dgm:prSet presAssocID="{813DF0B0-3F81-45B9-BBA8-500612BE44BC}" presName="parTrans" presStyleLbl="bgSibTrans2D1" presStyleIdx="2" presStyleCnt="4" custAng="10631957" custScaleX="67797" custLinFactNeighborX="-13316" custLinFactNeighborY="85568"/>
      <dgm:spPr/>
      <dgm:t>
        <a:bodyPr/>
        <a:lstStyle/>
        <a:p>
          <a:endParaRPr lang="ru-RU"/>
        </a:p>
      </dgm:t>
    </dgm:pt>
    <dgm:pt modelId="{C29CBF70-703E-4934-A3B5-AE2F21CD34EF}" type="pres">
      <dgm:prSet presAssocID="{6015F512-C01D-4F70-9A44-C55ABC19C098}" presName="node" presStyleLbl="node1" presStyleIdx="2" presStyleCnt="4" custRadScaleRad="107512" custRadScaleInc="3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1CA1E-5B32-433D-907C-1CCD6059FA9A}" type="pres">
      <dgm:prSet presAssocID="{BADFC0B7-6E21-4F30-AF21-0E87AF8E293E}" presName="parTrans" presStyleLbl="bgSibTrans2D1" presStyleIdx="3" presStyleCnt="4" custAng="10537021" custScaleX="54359" custLinFactNeighborX="-37560" custLinFactNeighborY="-4167"/>
      <dgm:spPr/>
      <dgm:t>
        <a:bodyPr/>
        <a:lstStyle/>
        <a:p>
          <a:endParaRPr lang="ru-RU"/>
        </a:p>
      </dgm:t>
    </dgm:pt>
    <dgm:pt modelId="{3AE97C04-6310-4C0F-88EF-482C0C2FC76E}" type="pres">
      <dgm:prSet presAssocID="{B36AEAC6-DC29-4F7A-9A8E-DDEA6C434B11}" presName="node" presStyleLbl="node1" presStyleIdx="3" presStyleCnt="4" custRadScaleRad="97852" custRadScaleInc="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F9015E-37AA-4CAA-9A34-D5AF6D017263}" type="presOf" srcId="{61A06AFB-A4F9-4DB1-82C0-C4CD7A9E8F84}" destId="{CBFCCF56-CE5B-4B3E-81F8-7AB079202410}" srcOrd="0" destOrd="0" presId="urn:microsoft.com/office/officeart/2005/8/layout/radial4"/>
    <dgm:cxn modelId="{BFE2D5C7-DFB9-4E6F-9DAC-71CA79F97265}" type="presOf" srcId="{550B7FA4-4F29-452E-A59D-D6B1F8259D42}" destId="{E2D2F0DB-B0AF-445E-A789-C37296C33AAE}" srcOrd="0" destOrd="0" presId="urn:microsoft.com/office/officeart/2005/8/layout/radial4"/>
    <dgm:cxn modelId="{8B957E1B-A478-4063-A7A5-F50325B1D640}" type="presOf" srcId="{77A83F50-9AD5-4E0A-8740-53F03B7DB129}" destId="{C8D36598-0AB4-4CAC-9BC2-EE6532C49513}" srcOrd="0" destOrd="0" presId="urn:microsoft.com/office/officeart/2005/8/layout/radial4"/>
    <dgm:cxn modelId="{48E1C799-7648-46D1-BAC1-07505E060B8C}" type="presOf" srcId="{E8C90E9C-3285-45E5-B7E2-0225C53F9CD4}" destId="{4DE0B8EA-EDC4-45F6-A509-28E705FE57D4}" srcOrd="0" destOrd="0" presId="urn:microsoft.com/office/officeart/2005/8/layout/radial4"/>
    <dgm:cxn modelId="{0A00A250-9D46-4057-95E2-40A472F10428}" srcId="{FA3D6075-3953-485F-92F4-6A7BB32704C8}" destId="{6015F512-C01D-4F70-9A44-C55ABC19C098}" srcOrd="2" destOrd="0" parTransId="{813DF0B0-3F81-45B9-BBA8-500612BE44BC}" sibTransId="{314AAB7A-A152-455F-B6E2-7BB1B6E50ABA}"/>
    <dgm:cxn modelId="{AEBDB01C-D4C7-4F62-A9DD-A6C5C9E616C7}" srcId="{FA3D6075-3953-485F-92F4-6A7BB32704C8}" destId="{550B7FA4-4F29-452E-A59D-D6B1F8259D42}" srcOrd="0" destOrd="0" parTransId="{E8C90E9C-3285-45E5-B7E2-0225C53F9CD4}" sibTransId="{F5A76BE1-11CE-4807-81C0-ADC18F381400}"/>
    <dgm:cxn modelId="{84EA901A-DB7A-49E1-8A0D-72ED427D63F3}" type="presOf" srcId="{813DF0B0-3F81-45B9-BBA8-500612BE44BC}" destId="{31902B1A-DCA1-4BD8-8CFB-389081034075}" srcOrd="0" destOrd="0" presId="urn:microsoft.com/office/officeart/2005/8/layout/radial4"/>
    <dgm:cxn modelId="{11469931-2A8A-4F95-B0D0-02C9733316BF}" type="presOf" srcId="{FA3D6075-3953-485F-92F4-6A7BB32704C8}" destId="{C7038949-7882-403E-8CE3-91EA00744A99}" srcOrd="0" destOrd="0" presId="urn:microsoft.com/office/officeart/2005/8/layout/radial4"/>
    <dgm:cxn modelId="{7DC23ABF-3B68-467A-A629-F1507C024C56}" type="presOf" srcId="{BADFC0B7-6E21-4F30-AF21-0E87AF8E293E}" destId="{A071CA1E-5B32-433D-907C-1CCD6059FA9A}" srcOrd="0" destOrd="0" presId="urn:microsoft.com/office/officeart/2005/8/layout/radial4"/>
    <dgm:cxn modelId="{4E055A06-D5D3-4BE0-BB7E-7996A726FF4C}" type="presOf" srcId="{1D72C1E4-3B61-4CAB-BA3D-6289E28E8B0D}" destId="{717671B2-2B46-40E9-BBE7-0F0F336C141B}" srcOrd="0" destOrd="0" presId="urn:microsoft.com/office/officeart/2005/8/layout/radial4"/>
    <dgm:cxn modelId="{C853D090-3B1C-47B1-BDB1-2CFAA38DA1CA}" srcId="{FA3D6075-3953-485F-92F4-6A7BB32704C8}" destId="{B36AEAC6-DC29-4F7A-9A8E-DDEA6C434B11}" srcOrd="3" destOrd="0" parTransId="{BADFC0B7-6E21-4F30-AF21-0E87AF8E293E}" sibTransId="{EBEA6E22-1B81-4ED0-BA50-3234530071B7}"/>
    <dgm:cxn modelId="{4A15E91B-C4D8-4399-A088-00892DA0D9CE}" srcId="{1D72C1E4-3B61-4CAB-BA3D-6289E28E8B0D}" destId="{FA3D6075-3953-485F-92F4-6A7BB32704C8}" srcOrd="0" destOrd="0" parTransId="{3E73B86D-531E-468F-B41A-7FA9304ED896}" sibTransId="{ADF50F72-870C-43FD-ABE0-CBDB752514AF}"/>
    <dgm:cxn modelId="{59DB3DAD-121A-4588-932E-616DCD80227C}" srcId="{FA3D6075-3953-485F-92F4-6A7BB32704C8}" destId="{61A06AFB-A4F9-4DB1-82C0-C4CD7A9E8F84}" srcOrd="1" destOrd="0" parTransId="{77A83F50-9AD5-4E0A-8740-53F03B7DB129}" sibTransId="{D5351A11-FF04-4E1A-8FC8-98A6F3356EB2}"/>
    <dgm:cxn modelId="{D08E7162-D8F9-4028-BF33-09AAC17EDD05}" type="presOf" srcId="{6015F512-C01D-4F70-9A44-C55ABC19C098}" destId="{C29CBF70-703E-4934-A3B5-AE2F21CD34EF}" srcOrd="0" destOrd="0" presId="urn:microsoft.com/office/officeart/2005/8/layout/radial4"/>
    <dgm:cxn modelId="{A4B1B761-5C5B-43FB-9B61-C8314469F3E0}" type="presOf" srcId="{B36AEAC6-DC29-4F7A-9A8E-DDEA6C434B11}" destId="{3AE97C04-6310-4C0F-88EF-482C0C2FC76E}" srcOrd="0" destOrd="0" presId="urn:microsoft.com/office/officeart/2005/8/layout/radial4"/>
    <dgm:cxn modelId="{45A427B4-21AA-4CF8-92AB-4C12C76DBC70}" type="presParOf" srcId="{717671B2-2B46-40E9-BBE7-0F0F336C141B}" destId="{C7038949-7882-403E-8CE3-91EA00744A99}" srcOrd="0" destOrd="0" presId="urn:microsoft.com/office/officeart/2005/8/layout/radial4"/>
    <dgm:cxn modelId="{07357F03-F048-4179-B7BE-F695FF930809}" type="presParOf" srcId="{717671B2-2B46-40E9-BBE7-0F0F336C141B}" destId="{4DE0B8EA-EDC4-45F6-A509-28E705FE57D4}" srcOrd="1" destOrd="0" presId="urn:microsoft.com/office/officeart/2005/8/layout/radial4"/>
    <dgm:cxn modelId="{D9356FBE-B189-48B1-A2C0-DCCBB975A2C9}" type="presParOf" srcId="{717671B2-2B46-40E9-BBE7-0F0F336C141B}" destId="{E2D2F0DB-B0AF-445E-A789-C37296C33AAE}" srcOrd="2" destOrd="0" presId="urn:microsoft.com/office/officeart/2005/8/layout/radial4"/>
    <dgm:cxn modelId="{B1509E79-9B4D-4A8F-B79C-E71A68CFA23E}" type="presParOf" srcId="{717671B2-2B46-40E9-BBE7-0F0F336C141B}" destId="{C8D36598-0AB4-4CAC-9BC2-EE6532C49513}" srcOrd="3" destOrd="0" presId="urn:microsoft.com/office/officeart/2005/8/layout/radial4"/>
    <dgm:cxn modelId="{D7996411-0786-4C16-B73A-3CF67D11F5C7}" type="presParOf" srcId="{717671B2-2B46-40E9-BBE7-0F0F336C141B}" destId="{CBFCCF56-CE5B-4B3E-81F8-7AB079202410}" srcOrd="4" destOrd="0" presId="urn:microsoft.com/office/officeart/2005/8/layout/radial4"/>
    <dgm:cxn modelId="{0145923A-8E58-4551-AB7E-06C65954474C}" type="presParOf" srcId="{717671B2-2B46-40E9-BBE7-0F0F336C141B}" destId="{31902B1A-DCA1-4BD8-8CFB-389081034075}" srcOrd="5" destOrd="0" presId="urn:microsoft.com/office/officeart/2005/8/layout/radial4"/>
    <dgm:cxn modelId="{608783D6-B3DF-4DC2-BFE7-9C71653E003C}" type="presParOf" srcId="{717671B2-2B46-40E9-BBE7-0F0F336C141B}" destId="{C29CBF70-703E-4934-A3B5-AE2F21CD34EF}" srcOrd="6" destOrd="0" presId="urn:microsoft.com/office/officeart/2005/8/layout/radial4"/>
    <dgm:cxn modelId="{DD1F32E8-7891-48FC-BD4F-9D051EF21454}" type="presParOf" srcId="{717671B2-2B46-40E9-BBE7-0F0F336C141B}" destId="{A071CA1E-5B32-433D-907C-1CCD6059FA9A}" srcOrd="7" destOrd="0" presId="urn:microsoft.com/office/officeart/2005/8/layout/radial4"/>
    <dgm:cxn modelId="{EC950694-CDCB-4956-AEAD-583FFCAAB060}" type="presParOf" srcId="{717671B2-2B46-40E9-BBE7-0F0F336C141B}" destId="{3AE97C04-6310-4C0F-88EF-482C0C2FC76E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837AA3-D8BD-4AC1-BF34-422D745A3EC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44B5FC-76EB-4362-8F20-8A319A96D18E}">
      <dgm:prSet custT="1"/>
      <dgm:spPr/>
      <dgm:t>
        <a:bodyPr/>
        <a:lstStyle/>
        <a:p>
          <a:pPr rtl="0"/>
          <a:r>
            <a:rPr lang="ru-RU" sz="3600" b="1" dirty="0" smtClean="0"/>
            <a:t>Творческие игры</a:t>
          </a:r>
          <a:endParaRPr lang="ru-RU" sz="3600" b="1" dirty="0"/>
        </a:p>
      </dgm:t>
    </dgm:pt>
    <dgm:pt modelId="{376B0BDF-1E36-4DAA-9F0A-00D9FC999134}" type="parTrans" cxnId="{E4D433A5-159C-410A-8D77-F5BD3069F2DE}">
      <dgm:prSet/>
      <dgm:spPr/>
      <dgm:t>
        <a:bodyPr/>
        <a:lstStyle/>
        <a:p>
          <a:endParaRPr lang="ru-RU"/>
        </a:p>
      </dgm:t>
    </dgm:pt>
    <dgm:pt modelId="{D2B39C6C-1C44-4F51-93C0-7FCC6376563F}" type="sibTrans" cxnId="{E4D433A5-159C-410A-8D77-F5BD3069F2DE}">
      <dgm:prSet/>
      <dgm:spPr/>
      <dgm:t>
        <a:bodyPr/>
        <a:lstStyle/>
        <a:p>
          <a:endParaRPr lang="ru-RU"/>
        </a:p>
      </dgm:t>
    </dgm:pt>
    <dgm:pt modelId="{1C2FD68A-50E3-4479-AC7E-84A69BFE0E70}">
      <dgm:prSet/>
      <dgm:spPr/>
      <dgm:t>
        <a:bodyPr/>
        <a:lstStyle/>
        <a:p>
          <a:pPr rtl="0"/>
          <a:r>
            <a:rPr lang="ru-RU" dirty="0" smtClean="0"/>
            <a:t>1. Игры на основе готовых сюжетов:</a:t>
          </a:r>
          <a:endParaRPr lang="ru-RU" dirty="0"/>
        </a:p>
      </dgm:t>
    </dgm:pt>
    <dgm:pt modelId="{D0E17BD0-B90B-444D-A0DA-F1254F56116B}" type="parTrans" cxnId="{AE351D88-997C-4A80-BDD7-D5CBBEEC94DE}">
      <dgm:prSet/>
      <dgm:spPr/>
      <dgm:t>
        <a:bodyPr/>
        <a:lstStyle/>
        <a:p>
          <a:endParaRPr lang="ru-RU"/>
        </a:p>
      </dgm:t>
    </dgm:pt>
    <dgm:pt modelId="{A7AAF15E-D6FC-4B7E-8C9F-1E715BFDEB30}" type="sibTrans" cxnId="{AE351D88-997C-4A80-BDD7-D5CBBEEC94DE}">
      <dgm:prSet/>
      <dgm:spPr/>
      <dgm:t>
        <a:bodyPr/>
        <a:lstStyle/>
        <a:p>
          <a:endParaRPr lang="ru-RU"/>
        </a:p>
      </dgm:t>
    </dgm:pt>
    <dgm:pt modelId="{0BA3285F-AEB4-497B-92E8-35E02E7F3D5E}">
      <dgm:prSet/>
      <dgm:spPr/>
      <dgm:t>
        <a:bodyPr/>
        <a:lstStyle/>
        <a:p>
          <a:pPr rtl="0"/>
          <a:r>
            <a:rPr lang="ru-RU" dirty="0" smtClean="0"/>
            <a:t>подражательные игры;</a:t>
          </a:r>
          <a:endParaRPr lang="ru-RU" dirty="0"/>
        </a:p>
      </dgm:t>
    </dgm:pt>
    <dgm:pt modelId="{C9113B53-87C1-41D0-B484-D8853CBCEA12}" type="parTrans" cxnId="{E78579DA-E86C-46F1-A58D-437F3C9F350A}">
      <dgm:prSet/>
      <dgm:spPr/>
      <dgm:t>
        <a:bodyPr/>
        <a:lstStyle/>
        <a:p>
          <a:endParaRPr lang="ru-RU"/>
        </a:p>
      </dgm:t>
    </dgm:pt>
    <dgm:pt modelId="{882C15FC-07E9-4C4B-9D24-83FBE89822C4}" type="sibTrans" cxnId="{E78579DA-E86C-46F1-A58D-437F3C9F350A}">
      <dgm:prSet/>
      <dgm:spPr/>
      <dgm:t>
        <a:bodyPr/>
        <a:lstStyle/>
        <a:p>
          <a:endParaRPr lang="ru-RU"/>
        </a:p>
      </dgm:t>
    </dgm:pt>
    <dgm:pt modelId="{422629B1-36E2-4623-88FE-631106E33A63}">
      <dgm:prSet/>
      <dgm:spPr/>
      <dgm:t>
        <a:bodyPr/>
        <a:lstStyle/>
        <a:p>
          <a:pPr rtl="0"/>
          <a:r>
            <a:rPr lang="ru-RU" dirty="0" err="1" smtClean="0"/>
            <a:t>сюжетно-отобразительные</a:t>
          </a:r>
          <a:r>
            <a:rPr lang="ru-RU" dirty="0" smtClean="0"/>
            <a:t>;</a:t>
          </a:r>
          <a:endParaRPr lang="ru-RU" dirty="0"/>
        </a:p>
      </dgm:t>
    </dgm:pt>
    <dgm:pt modelId="{FB468026-AF59-42FD-B3B2-B3F71E016E1E}" type="parTrans" cxnId="{EA72598B-0DE9-4065-8D8D-81B9A106E4BA}">
      <dgm:prSet/>
      <dgm:spPr/>
      <dgm:t>
        <a:bodyPr/>
        <a:lstStyle/>
        <a:p>
          <a:endParaRPr lang="ru-RU"/>
        </a:p>
      </dgm:t>
    </dgm:pt>
    <dgm:pt modelId="{1241166E-B4B8-406D-86D5-6C60E4BF429C}" type="sibTrans" cxnId="{EA72598B-0DE9-4065-8D8D-81B9A106E4BA}">
      <dgm:prSet/>
      <dgm:spPr/>
      <dgm:t>
        <a:bodyPr/>
        <a:lstStyle/>
        <a:p>
          <a:endParaRPr lang="ru-RU"/>
        </a:p>
      </dgm:t>
    </dgm:pt>
    <dgm:pt modelId="{EA0FE56B-5BF1-487F-A979-0E4A2F157739}">
      <dgm:prSet/>
      <dgm:spPr/>
      <dgm:t>
        <a:bodyPr/>
        <a:lstStyle/>
        <a:p>
          <a:pPr rtl="0"/>
          <a:r>
            <a:rPr lang="ru-RU" dirty="0" smtClean="0"/>
            <a:t>игра-драматизация;</a:t>
          </a:r>
          <a:endParaRPr lang="ru-RU" dirty="0"/>
        </a:p>
      </dgm:t>
    </dgm:pt>
    <dgm:pt modelId="{551CAA9D-61E0-4636-A0D3-F585CA25F5FE}" type="parTrans" cxnId="{E7144A84-6C1E-41B3-8EAF-B33429D76229}">
      <dgm:prSet/>
      <dgm:spPr/>
      <dgm:t>
        <a:bodyPr/>
        <a:lstStyle/>
        <a:p>
          <a:endParaRPr lang="ru-RU"/>
        </a:p>
      </dgm:t>
    </dgm:pt>
    <dgm:pt modelId="{7386B2A3-459C-48B0-BCC6-3A4A543CB971}" type="sibTrans" cxnId="{E7144A84-6C1E-41B3-8EAF-B33429D76229}">
      <dgm:prSet/>
      <dgm:spPr/>
      <dgm:t>
        <a:bodyPr/>
        <a:lstStyle/>
        <a:p>
          <a:endParaRPr lang="ru-RU"/>
        </a:p>
      </dgm:t>
    </dgm:pt>
    <dgm:pt modelId="{2C4F33C4-D8BE-43CF-A079-CA7847480393}">
      <dgm:prSet/>
      <dgm:spPr/>
      <dgm:t>
        <a:bodyPr/>
        <a:lstStyle/>
        <a:p>
          <a:pPr rtl="0"/>
          <a:r>
            <a:rPr lang="ru-RU" dirty="0" smtClean="0"/>
            <a:t>театрализованные игры</a:t>
          </a:r>
          <a:endParaRPr lang="ru-RU" dirty="0"/>
        </a:p>
      </dgm:t>
    </dgm:pt>
    <dgm:pt modelId="{884D648F-4837-4B9C-8217-39EEAE32E957}" type="parTrans" cxnId="{9E41BC07-4683-459C-9FB9-0512B1655587}">
      <dgm:prSet/>
      <dgm:spPr/>
      <dgm:t>
        <a:bodyPr/>
        <a:lstStyle/>
        <a:p>
          <a:endParaRPr lang="ru-RU"/>
        </a:p>
      </dgm:t>
    </dgm:pt>
    <dgm:pt modelId="{4CB6C811-7C36-4E3E-8DA3-9123FB4BB2E8}" type="sibTrans" cxnId="{9E41BC07-4683-459C-9FB9-0512B1655587}">
      <dgm:prSet/>
      <dgm:spPr/>
      <dgm:t>
        <a:bodyPr/>
        <a:lstStyle/>
        <a:p>
          <a:endParaRPr lang="ru-RU"/>
        </a:p>
      </dgm:t>
    </dgm:pt>
    <dgm:pt modelId="{94B5C3E5-3673-479A-8AFE-96769714DEA0}">
      <dgm:prSet/>
      <dgm:spPr/>
      <dgm:t>
        <a:bodyPr/>
        <a:lstStyle/>
        <a:p>
          <a:pPr rtl="0"/>
          <a:r>
            <a:rPr lang="ru-RU" dirty="0" smtClean="0"/>
            <a:t>2. Игры с сюжетами, придуманными детьми</a:t>
          </a:r>
          <a:endParaRPr lang="ru-RU" dirty="0"/>
        </a:p>
      </dgm:t>
    </dgm:pt>
    <dgm:pt modelId="{E18FBB84-3655-4F61-BE79-2313CA12D661}" type="parTrans" cxnId="{076D37A3-927E-4FFF-BE11-A64BAA469B09}">
      <dgm:prSet/>
      <dgm:spPr/>
      <dgm:t>
        <a:bodyPr/>
        <a:lstStyle/>
        <a:p>
          <a:endParaRPr lang="ru-RU"/>
        </a:p>
      </dgm:t>
    </dgm:pt>
    <dgm:pt modelId="{C21B26CC-2007-4766-B0A2-04A0AC374647}" type="sibTrans" cxnId="{076D37A3-927E-4FFF-BE11-A64BAA469B09}">
      <dgm:prSet/>
      <dgm:spPr/>
      <dgm:t>
        <a:bodyPr/>
        <a:lstStyle/>
        <a:p>
          <a:endParaRPr lang="ru-RU"/>
        </a:p>
      </dgm:t>
    </dgm:pt>
    <dgm:pt modelId="{2F676919-D9AD-4882-AF8B-D3EFA10CC46E}">
      <dgm:prSet/>
      <dgm:spPr/>
      <dgm:t>
        <a:bodyPr/>
        <a:lstStyle/>
        <a:p>
          <a:pPr rtl="0"/>
          <a:r>
            <a:rPr lang="ru-RU" dirty="0" smtClean="0"/>
            <a:t>сюжетно-ролевые;</a:t>
          </a:r>
          <a:endParaRPr lang="ru-RU" dirty="0"/>
        </a:p>
      </dgm:t>
    </dgm:pt>
    <dgm:pt modelId="{1ED6D222-6053-4BBD-BA11-01085E814E57}" type="parTrans" cxnId="{945FA5EA-5340-4503-A88B-41FC453D3577}">
      <dgm:prSet/>
      <dgm:spPr/>
      <dgm:t>
        <a:bodyPr/>
        <a:lstStyle/>
        <a:p>
          <a:endParaRPr lang="ru-RU"/>
        </a:p>
      </dgm:t>
    </dgm:pt>
    <dgm:pt modelId="{AFF2B26C-090E-48AC-B11B-FFA7E78BD4B3}" type="sibTrans" cxnId="{945FA5EA-5340-4503-A88B-41FC453D3577}">
      <dgm:prSet/>
      <dgm:spPr/>
      <dgm:t>
        <a:bodyPr/>
        <a:lstStyle/>
        <a:p>
          <a:endParaRPr lang="ru-RU"/>
        </a:p>
      </dgm:t>
    </dgm:pt>
    <dgm:pt modelId="{8C8E53D7-F169-4305-969E-144043BE658A}">
      <dgm:prSet/>
      <dgm:spPr/>
      <dgm:t>
        <a:bodyPr/>
        <a:lstStyle/>
        <a:p>
          <a:pPr rtl="0"/>
          <a:r>
            <a:rPr lang="ru-RU" dirty="0" smtClean="0"/>
            <a:t>режиссёрские;</a:t>
          </a:r>
          <a:endParaRPr lang="ru-RU" dirty="0"/>
        </a:p>
      </dgm:t>
    </dgm:pt>
    <dgm:pt modelId="{4818BD96-9305-4214-B186-1EAF0E4E916B}" type="parTrans" cxnId="{ED498EB0-4DC5-41D0-A070-DD4EACDEB4EA}">
      <dgm:prSet/>
      <dgm:spPr/>
      <dgm:t>
        <a:bodyPr/>
        <a:lstStyle/>
        <a:p>
          <a:endParaRPr lang="ru-RU"/>
        </a:p>
      </dgm:t>
    </dgm:pt>
    <dgm:pt modelId="{4DE02E4C-D023-4380-97A3-05159CCC096C}" type="sibTrans" cxnId="{ED498EB0-4DC5-41D0-A070-DD4EACDEB4EA}">
      <dgm:prSet/>
      <dgm:spPr/>
      <dgm:t>
        <a:bodyPr/>
        <a:lstStyle/>
        <a:p>
          <a:endParaRPr lang="ru-RU"/>
        </a:p>
      </dgm:t>
    </dgm:pt>
    <dgm:pt modelId="{D3EF5ADE-A00D-4918-A930-46E32278461D}">
      <dgm:prSet/>
      <dgm:spPr/>
      <dgm:t>
        <a:bodyPr/>
        <a:lstStyle/>
        <a:p>
          <a:pPr rtl="0"/>
          <a:r>
            <a:rPr lang="ru-RU" dirty="0" smtClean="0"/>
            <a:t>игра-фантазирование</a:t>
          </a:r>
          <a:endParaRPr lang="ru-RU" dirty="0"/>
        </a:p>
      </dgm:t>
    </dgm:pt>
    <dgm:pt modelId="{57F46DFD-0F3E-49F2-B7E5-07FE59449963}" type="parTrans" cxnId="{70445A61-8FA4-434A-9002-0BAE007C7617}">
      <dgm:prSet/>
      <dgm:spPr/>
      <dgm:t>
        <a:bodyPr/>
        <a:lstStyle/>
        <a:p>
          <a:endParaRPr lang="ru-RU"/>
        </a:p>
      </dgm:t>
    </dgm:pt>
    <dgm:pt modelId="{277CD7A9-8567-43F5-94E9-6228A1228D3F}" type="sibTrans" cxnId="{70445A61-8FA4-434A-9002-0BAE007C7617}">
      <dgm:prSet/>
      <dgm:spPr/>
      <dgm:t>
        <a:bodyPr/>
        <a:lstStyle/>
        <a:p>
          <a:endParaRPr lang="ru-RU"/>
        </a:p>
      </dgm:t>
    </dgm:pt>
    <dgm:pt modelId="{8BCCA097-B68F-462F-B54C-6769A55DC52D}" type="pres">
      <dgm:prSet presAssocID="{EB837AA3-D8BD-4AC1-BF34-422D745A3E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19AD4E-C111-4D50-A7C7-3F0D79F51F9D}" type="pres">
      <dgm:prSet presAssocID="{D244B5FC-76EB-4362-8F20-8A319A96D1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00BF2-294F-49B5-B2A3-EEC191282DC1}" type="pres">
      <dgm:prSet presAssocID="{D2B39C6C-1C44-4F51-93C0-7FCC6376563F}" presName="spacer" presStyleCnt="0"/>
      <dgm:spPr/>
    </dgm:pt>
    <dgm:pt modelId="{95C3FAE5-8D1F-413C-ACA6-0E8F775AD04B}" type="pres">
      <dgm:prSet presAssocID="{1C2FD68A-50E3-4479-AC7E-84A69BFE0E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5C3F6-FD8B-4F8D-8305-B29C9EEA2727}" type="pres">
      <dgm:prSet presAssocID="{1C2FD68A-50E3-4479-AC7E-84A69BFE0E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2B165-8727-46EB-AF35-BBBBB85DA3A9}" type="pres">
      <dgm:prSet presAssocID="{94B5C3E5-3673-479A-8AFE-96769714DE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26810-D3DE-4795-A37A-BEB0EFEF5FF1}" type="pres">
      <dgm:prSet presAssocID="{94B5C3E5-3673-479A-8AFE-96769714DEA0}" presName="childText" presStyleLbl="revTx" presStyleIdx="1" presStyleCnt="2" custScaleY="110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445A61-8FA4-434A-9002-0BAE007C7617}" srcId="{94B5C3E5-3673-479A-8AFE-96769714DEA0}" destId="{D3EF5ADE-A00D-4918-A930-46E32278461D}" srcOrd="2" destOrd="0" parTransId="{57F46DFD-0F3E-49F2-B7E5-07FE59449963}" sibTransId="{277CD7A9-8567-43F5-94E9-6228A1228D3F}"/>
    <dgm:cxn modelId="{076D37A3-927E-4FFF-BE11-A64BAA469B09}" srcId="{EB837AA3-D8BD-4AC1-BF34-422D745A3EC4}" destId="{94B5C3E5-3673-479A-8AFE-96769714DEA0}" srcOrd="2" destOrd="0" parTransId="{E18FBB84-3655-4F61-BE79-2313CA12D661}" sibTransId="{C21B26CC-2007-4766-B0A2-04A0AC374647}"/>
    <dgm:cxn modelId="{F74F1E7C-602B-4661-B3D6-36394C6EC7B2}" type="presOf" srcId="{EB837AA3-D8BD-4AC1-BF34-422D745A3EC4}" destId="{8BCCA097-B68F-462F-B54C-6769A55DC52D}" srcOrd="0" destOrd="0" presId="urn:microsoft.com/office/officeart/2005/8/layout/vList2"/>
    <dgm:cxn modelId="{4DAA7F12-B1AF-49F5-A4D5-D71A830A1415}" type="presOf" srcId="{1C2FD68A-50E3-4479-AC7E-84A69BFE0E70}" destId="{95C3FAE5-8D1F-413C-ACA6-0E8F775AD04B}" srcOrd="0" destOrd="0" presId="urn:microsoft.com/office/officeart/2005/8/layout/vList2"/>
    <dgm:cxn modelId="{CD3DDE58-B805-41D3-B5FE-C2A4CB456EE7}" type="presOf" srcId="{422629B1-36E2-4623-88FE-631106E33A63}" destId="{3B85C3F6-FD8B-4F8D-8305-B29C9EEA2727}" srcOrd="0" destOrd="1" presId="urn:microsoft.com/office/officeart/2005/8/layout/vList2"/>
    <dgm:cxn modelId="{E7144A84-6C1E-41B3-8EAF-B33429D76229}" srcId="{1C2FD68A-50E3-4479-AC7E-84A69BFE0E70}" destId="{EA0FE56B-5BF1-487F-A979-0E4A2F157739}" srcOrd="2" destOrd="0" parTransId="{551CAA9D-61E0-4636-A0D3-F585CA25F5FE}" sibTransId="{7386B2A3-459C-48B0-BCC6-3A4A543CB971}"/>
    <dgm:cxn modelId="{E4D433A5-159C-410A-8D77-F5BD3069F2DE}" srcId="{EB837AA3-D8BD-4AC1-BF34-422D745A3EC4}" destId="{D244B5FC-76EB-4362-8F20-8A319A96D18E}" srcOrd="0" destOrd="0" parTransId="{376B0BDF-1E36-4DAA-9F0A-00D9FC999134}" sibTransId="{D2B39C6C-1C44-4F51-93C0-7FCC6376563F}"/>
    <dgm:cxn modelId="{E78579DA-E86C-46F1-A58D-437F3C9F350A}" srcId="{1C2FD68A-50E3-4479-AC7E-84A69BFE0E70}" destId="{0BA3285F-AEB4-497B-92E8-35E02E7F3D5E}" srcOrd="0" destOrd="0" parTransId="{C9113B53-87C1-41D0-B484-D8853CBCEA12}" sibTransId="{882C15FC-07E9-4C4B-9D24-83FBE89822C4}"/>
    <dgm:cxn modelId="{80BEE3EE-544A-4C30-99A3-767D862BBC81}" type="presOf" srcId="{2C4F33C4-D8BE-43CF-A079-CA7847480393}" destId="{3B85C3F6-FD8B-4F8D-8305-B29C9EEA2727}" srcOrd="0" destOrd="3" presId="urn:microsoft.com/office/officeart/2005/8/layout/vList2"/>
    <dgm:cxn modelId="{945FA5EA-5340-4503-A88B-41FC453D3577}" srcId="{94B5C3E5-3673-479A-8AFE-96769714DEA0}" destId="{2F676919-D9AD-4882-AF8B-D3EFA10CC46E}" srcOrd="0" destOrd="0" parTransId="{1ED6D222-6053-4BBD-BA11-01085E814E57}" sibTransId="{AFF2B26C-090E-48AC-B11B-FFA7E78BD4B3}"/>
    <dgm:cxn modelId="{F6AA07F0-19A3-4009-9C2D-76FDE6B5287A}" type="presOf" srcId="{EA0FE56B-5BF1-487F-A979-0E4A2F157739}" destId="{3B85C3F6-FD8B-4F8D-8305-B29C9EEA2727}" srcOrd="0" destOrd="2" presId="urn:microsoft.com/office/officeart/2005/8/layout/vList2"/>
    <dgm:cxn modelId="{AE351D88-997C-4A80-BDD7-D5CBBEEC94DE}" srcId="{EB837AA3-D8BD-4AC1-BF34-422D745A3EC4}" destId="{1C2FD68A-50E3-4479-AC7E-84A69BFE0E70}" srcOrd="1" destOrd="0" parTransId="{D0E17BD0-B90B-444D-A0DA-F1254F56116B}" sibTransId="{A7AAF15E-D6FC-4B7E-8C9F-1E715BFDEB30}"/>
    <dgm:cxn modelId="{9E41BC07-4683-459C-9FB9-0512B1655587}" srcId="{1C2FD68A-50E3-4479-AC7E-84A69BFE0E70}" destId="{2C4F33C4-D8BE-43CF-A079-CA7847480393}" srcOrd="3" destOrd="0" parTransId="{884D648F-4837-4B9C-8217-39EEAE32E957}" sibTransId="{4CB6C811-7C36-4E3E-8DA3-9123FB4BB2E8}"/>
    <dgm:cxn modelId="{31528FC4-A854-4CBC-899C-A4E4692E30D2}" type="presOf" srcId="{D244B5FC-76EB-4362-8F20-8A319A96D18E}" destId="{6519AD4E-C111-4D50-A7C7-3F0D79F51F9D}" srcOrd="0" destOrd="0" presId="urn:microsoft.com/office/officeart/2005/8/layout/vList2"/>
    <dgm:cxn modelId="{07DF834B-BAA4-482D-A606-58A7AE5BFFA7}" type="presOf" srcId="{8C8E53D7-F169-4305-969E-144043BE658A}" destId="{0A726810-D3DE-4795-A37A-BEB0EFEF5FF1}" srcOrd="0" destOrd="1" presId="urn:microsoft.com/office/officeart/2005/8/layout/vList2"/>
    <dgm:cxn modelId="{3F1603E5-29A0-41BD-8F46-CB4F44A4E570}" type="presOf" srcId="{2F676919-D9AD-4882-AF8B-D3EFA10CC46E}" destId="{0A726810-D3DE-4795-A37A-BEB0EFEF5FF1}" srcOrd="0" destOrd="0" presId="urn:microsoft.com/office/officeart/2005/8/layout/vList2"/>
    <dgm:cxn modelId="{5ED21793-B77D-4B92-A4EE-361FCA2FEF72}" type="presOf" srcId="{94B5C3E5-3673-479A-8AFE-96769714DEA0}" destId="{9AD2B165-8727-46EB-AF35-BBBBB85DA3A9}" srcOrd="0" destOrd="0" presId="urn:microsoft.com/office/officeart/2005/8/layout/vList2"/>
    <dgm:cxn modelId="{ED498EB0-4DC5-41D0-A070-DD4EACDEB4EA}" srcId="{94B5C3E5-3673-479A-8AFE-96769714DEA0}" destId="{8C8E53D7-F169-4305-969E-144043BE658A}" srcOrd="1" destOrd="0" parTransId="{4818BD96-9305-4214-B186-1EAF0E4E916B}" sibTransId="{4DE02E4C-D023-4380-97A3-05159CCC096C}"/>
    <dgm:cxn modelId="{EA72598B-0DE9-4065-8D8D-81B9A106E4BA}" srcId="{1C2FD68A-50E3-4479-AC7E-84A69BFE0E70}" destId="{422629B1-36E2-4623-88FE-631106E33A63}" srcOrd="1" destOrd="0" parTransId="{FB468026-AF59-42FD-B3B2-B3F71E016E1E}" sibTransId="{1241166E-B4B8-406D-86D5-6C60E4BF429C}"/>
    <dgm:cxn modelId="{DBDA51B8-696E-4B07-A2DE-493549BD28E5}" type="presOf" srcId="{0BA3285F-AEB4-497B-92E8-35E02E7F3D5E}" destId="{3B85C3F6-FD8B-4F8D-8305-B29C9EEA2727}" srcOrd="0" destOrd="0" presId="urn:microsoft.com/office/officeart/2005/8/layout/vList2"/>
    <dgm:cxn modelId="{C9AD31FB-E6D9-4E4D-8D92-44547B3650AD}" type="presOf" srcId="{D3EF5ADE-A00D-4918-A930-46E32278461D}" destId="{0A726810-D3DE-4795-A37A-BEB0EFEF5FF1}" srcOrd="0" destOrd="2" presId="urn:microsoft.com/office/officeart/2005/8/layout/vList2"/>
    <dgm:cxn modelId="{054299BE-C7B0-47E7-9AC1-27CB4704A848}" type="presParOf" srcId="{8BCCA097-B68F-462F-B54C-6769A55DC52D}" destId="{6519AD4E-C111-4D50-A7C7-3F0D79F51F9D}" srcOrd="0" destOrd="0" presId="urn:microsoft.com/office/officeart/2005/8/layout/vList2"/>
    <dgm:cxn modelId="{9D6F36DF-4BCC-401E-B2BC-1E928E54CD11}" type="presParOf" srcId="{8BCCA097-B68F-462F-B54C-6769A55DC52D}" destId="{2AF00BF2-294F-49B5-B2A3-EEC191282DC1}" srcOrd="1" destOrd="0" presId="urn:microsoft.com/office/officeart/2005/8/layout/vList2"/>
    <dgm:cxn modelId="{BEE06F18-78A8-40E3-B5AB-1B7528623B50}" type="presParOf" srcId="{8BCCA097-B68F-462F-B54C-6769A55DC52D}" destId="{95C3FAE5-8D1F-413C-ACA6-0E8F775AD04B}" srcOrd="2" destOrd="0" presId="urn:microsoft.com/office/officeart/2005/8/layout/vList2"/>
    <dgm:cxn modelId="{A50E99EE-0B4A-4DBA-95D0-A3457BFA0716}" type="presParOf" srcId="{8BCCA097-B68F-462F-B54C-6769A55DC52D}" destId="{3B85C3F6-FD8B-4F8D-8305-B29C9EEA2727}" srcOrd="3" destOrd="0" presId="urn:microsoft.com/office/officeart/2005/8/layout/vList2"/>
    <dgm:cxn modelId="{9A4B6879-F45C-4921-B60B-0AF04B8BEC11}" type="presParOf" srcId="{8BCCA097-B68F-462F-B54C-6769A55DC52D}" destId="{9AD2B165-8727-46EB-AF35-BBBBB85DA3A9}" srcOrd="4" destOrd="0" presId="urn:microsoft.com/office/officeart/2005/8/layout/vList2"/>
    <dgm:cxn modelId="{B3BE6786-04A8-4C1B-95CA-6E457EBA72F5}" type="presParOf" srcId="{8BCCA097-B68F-462F-B54C-6769A55DC52D}" destId="{0A726810-D3DE-4795-A37A-BEB0EFEF5FF1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EFD60E-880F-4DED-B134-5740F88E6FC3}">
      <dsp:nvSpPr>
        <dsp:cNvPr id="0" name=""/>
        <dsp:cNvSpPr/>
      </dsp:nvSpPr>
      <dsp:spPr>
        <a:xfrm>
          <a:off x="2843812" y="3528368"/>
          <a:ext cx="3024328" cy="2468880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Аспекты окружающей среды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2843812" y="3528368"/>
        <a:ext cx="3024328" cy="2468880"/>
      </dsp:txXfrm>
    </dsp:sp>
    <dsp:sp modelId="{FDE9A044-DD09-4C05-9FFB-47CF5EC733F9}">
      <dsp:nvSpPr>
        <dsp:cNvPr id="0" name=""/>
        <dsp:cNvSpPr/>
      </dsp:nvSpPr>
      <dsp:spPr>
        <a:xfrm rot="1627265">
          <a:off x="2292763" y="3467684"/>
          <a:ext cx="1055990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EE8EF-36FA-450B-BA00-7B727613E1B0}">
      <dsp:nvSpPr>
        <dsp:cNvPr id="0" name=""/>
        <dsp:cNvSpPr/>
      </dsp:nvSpPr>
      <dsp:spPr>
        <a:xfrm>
          <a:off x="-12" y="2448256"/>
          <a:ext cx="2345436" cy="18763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Социальный аспект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-12" y="2448256"/>
        <a:ext cx="2345436" cy="1876348"/>
      </dsp:txXfrm>
    </dsp:sp>
    <dsp:sp modelId="{55DCC129-FEBA-490C-9B9B-F9B870E164A3}">
      <dsp:nvSpPr>
        <dsp:cNvPr id="0" name=""/>
        <dsp:cNvSpPr/>
      </dsp:nvSpPr>
      <dsp:spPr>
        <a:xfrm rot="3894349">
          <a:off x="2698324" y="2800668"/>
          <a:ext cx="1861810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91305-1CDA-4122-AE0D-D8084B5E611E}">
      <dsp:nvSpPr>
        <dsp:cNvPr id="0" name=""/>
        <dsp:cNvSpPr/>
      </dsp:nvSpPr>
      <dsp:spPr>
        <a:xfrm>
          <a:off x="1754272" y="402328"/>
          <a:ext cx="2345436" cy="18763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Предметный мир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1754272" y="402328"/>
        <a:ext cx="2345436" cy="1876348"/>
      </dsp:txXfrm>
    </dsp:sp>
    <dsp:sp modelId="{52B448A6-B947-4D39-A2F6-4E21B7E0965E}">
      <dsp:nvSpPr>
        <dsp:cNvPr id="0" name=""/>
        <dsp:cNvSpPr/>
      </dsp:nvSpPr>
      <dsp:spPr>
        <a:xfrm rot="6754972">
          <a:off x="4021318" y="2788709"/>
          <a:ext cx="186443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4AC99-5810-4FCA-879C-FE768A8D7478}">
      <dsp:nvSpPr>
        <dsp:cNvPr id="0" name=""/>
        <dsp:cNvSpPr/>
      </dsp:nvSpPr>
      <dsp:spPr>
        <a:xfrm>
          <a:off x="4727481" y="402328"/>
          <a:ext cx="2345436" cy="18763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Природный мир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4727481" y="402328"/>
        <a:ext cx="2345436" cy="1876348"/>
      </dsp:txXfrm>
    </dsp:sp>
    <dsp:sp modelId="{E190CB31-5792-43E2-A562-BBDA38ECE330}">
      <dsp:nvSpPr>
        <dsp:cNvPr id="0" name=""/>
        <dsp:cNvSpPr/>
      </dsp:nvSpPr>
      <dsp:spPr>
        <a:xfrm rot="9360640">
          <a:off x="5228295" y="3576752"/>
          <a:ext cx="99484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4AEF8-3CA9-49D0-AFEA-BFBF7304FE50}">
      <dsp:nvSpPr>
        <dsp:cNvPr id="0" name=""/>
        <dsp:cNvSpPr/>
      </dsp:nvSpPr>
      <dsp:spPr>
        <a:xfrm>
          <a:off x="6164931" y="2520279"/>
          <a:ext cx="2979055" cy="18763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Архитектурно-пространственная среда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6164931" y="2520279"/>
        <a:ext cx="2979055" cy="187634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63D218-0705-4C79-8D6A-35372CBEE645}">
      <dsp:nvSpPr>
        <dsp:cNvPr id="0" name=""/>
        <dsp:cNvSpPr/>
      </dsp:nvSpPr>
      <dsp:spPr>
        <a:xfrm>
          <a:off x="0" y="0"/>
          <a:ext cx="9144000" cy="865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Игры с правилами</a:t>
          </a:r>
          <a:endParaRPr lang="ru-RU" sz="3600" b="1" kern="1200" dirty="0"/>
        </a:p>
      </dsp:txBody>
      <dsp:txXfrm>
        <a:off x="0" y="0"/>
        <a:ext cx="9144000" cy="865800"/>
      </dsp:txXfrm>
    </dsp:sp>
    <dsp:sp modelId="{0C80FFFB-D36E-4DF0-A096-B8D086FDCDB6}">
      <dsp:nvSpPr>
        <dsp:cNvPr id="0" name=""/>
        <dsp:cNvSpPr/>
      </dsp:nvSpPr>
      <dsp:spPr>
        <a:xfrm>
          <a:off x="0" y="898327"/>
          <a:ext cx="9144000" cy="480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подвижные;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спортивные;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интеллектуальные;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музыкальные;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коррекционные;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шуточные;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ритуально-обрядовые;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народные</a:t>
          </a:r>
          <a:endParaRPr lang="ru-RU" sz="3100" kern="1200" dirty="0"/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100" kern="1200" dirty="0"/>
        </a:p>
      </dsp:txBody>
      <dsp:txXfrm>
        <a:off x="0" y="898327"/>
        <a:ext cx="9144000" cy="48024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ED7807-A338-4123-BA16-2E96117D5448}">
      <dsp:nvSpPr>
        <dsp:cNvPr id="0" name=""/>
        <dsp:cNvSpPr/>
      </dsp:nvSpPr>
      <dsp:spPr>
        <a:xfrm>
          <a:off x="0" y="0"/>
          <a:ext cx="9144000" cy="14215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/>
            <a:t>Социализация, развитие общения, нравственное воспитание</a:t>
          </a:r>
          <a:endParaRPr lang="ru-RU" sz="3600" b="1" i="0" kern="1200" dirty="0"/>
        </a:p>
      </dsp:txBody>
      <dsp:txXfrm>
        <a:off x="0" y="0"/>
        <a:ext cx="9144000" cy="1421550"/>
      </dsp:txXfrm>
    </dsp:sp>
    <dsp:sp modelId="{16E07A49-FF6F-402C-A409-6DDFFC78F1D8}">
      <dsp:nvSpPr>
        <dsp:cNvPr id="0" name=""/>
        <dsp:cNvSpPr/>
      </dsp:nvSpPr>
      <dsp:spPr>
        <a:xfrm>
          <a:off x="0" y="1564107"/>
          <a:ext cx="9144000" cy="4098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беседы и разговоры с детьми по их интересам;</a:t>
          </a:r>
          <a:endParaRPr lang="ru-RU" sz="3500" kern="1200" dirty="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ситуативный разговор;</a:t>
          </a:r>
          <a:endParaRPr lang="ru-RU" sz="3500" kern="1200" dirty="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информирование;</a:t>
          </a:r>
          <a:endParaRPr lang="ru-RU" sz="3500" kern="1200" dirty="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диалоги;</a:t>
          </a:r>
          <a:endParaRPr lang="ru-RU" sz="3500" kern="1200" dirty="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различные виды деятельности;</a:t>
          </a:r>
          <a:endParaRPr lang="ru-RU" sz="3500" kern="1200" dirty="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kern="1200" dirty="0" smtClean="0"/>
            <a:t>свободное общение воспитателя с детьми</a:t>
          </a:r>
          <a:endParaRPr lang="ru-RU" sz="3500" kern="1200" dirty="0"/>
        </a:p>
      </dsp:txBody>
      <dsp:txXfrm>
        <a:off x="0" y="1564107"/>
        <a:ext cx="9144000" cy="409859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6EDC10-9E03-487C-9265-35E6186FFEB2}">
      <dsp:nvSpPr>
        <dsp:cNvPr id="0" name=""/>
        <dsp:cNvSpPr/>
      </dsp:nvSpPr>
      <dsp:spPr>
        <a:xfrm>
          <a:off x="0" y="58901"/>
          <a:ext cx="8929688" cy="144870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solidFill>
                <a:schemeClr val="tx1"/>
              </a:solidFill>
            </a:rPr>
            <a:t>Самообслуживание и элементарный бытовой труд</a:t>
          </a:r>
          <a:endParaRPr lang="ru-RU" sz="4500" b="1" kern="1200" dirty="0">
            <a:solidFill>
              <a:schemeClr val="tx1"/>
            </a:solidFill>
          </a:endParaRPr>
        </a:p>
      </dsp:txBody>
      <dsp:txXfrm>
        <a:off x="0" y="58901"/>
        <a:ext cx="8929688" cy="1448702"/>
      </dsp:txXfrm>
    </dsp:sp>
    <dsp:sp modelId="{837F596B-2F0C-4924-8B43-F4D6E15F95F0}">
      <dsp:nvSpPr>
        <dsp:cNvPr id="0" name=""/>
        <dsp:cNvSpPr/>
      </dsp:nvSpPr>
      <dsp:spPr>
        <a:xfrm>
          <a:off x="0" y="1507604"/>
          <a:ext cx="8929688" cy="264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518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культурно-гигиенические навыки;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самообслуживание;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труд в природе;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общественно-полезный труд;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уважение к труду взрослых</a:t>
          </a:r>
          <a:endParaRPr lang="ru-RU" sz="2900" kern="1200" dirty="0"/>
        </a:p>
      </dsp:txBody>
      <dsp:txXfrm>
        <a:off x="0" y="1507604"/>
        <a:ext cx="8929688" cy="2649600"/>
      </dsp:txXfrm>
    </dsp:sp>
    <dsp:sp modelId="{D0C6649E-D9AC-4CC2-A6B1-E44E23AED331}">
      <dsp:nvSpPr>
        <dsp:cNvPr id="0" name=""/>
        <dsp:cNvSpPr/>
      </dsp:nvSpPr>
      <dsp:spPr>
        <a:xfrm>
          <a:off x="0" y="4157204"/>
          <a:ext cx="8929688" cy="102729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Формы организации труда дошкольников</a:t>
          </a:r>
          <a:endParaRPr lang="ru-RU" sz="3700" kern="1200" dirty="0"/>
        </a:p>
      </dsp:txBody>
      <dsp:txXfrm>
        <a:off x="0" y="4157204"/>
        <a:ext cx="8929688" cy="1027292"/>
      </dsp:txXfrm>
    </dsp:sp>
    <dsp:sp modelId="{C21F7C77-E66C-4F20-A0F1-C22F1BE35BA5}">
      <dsp:nvSpPr>
        <dsp:cNvPr id="0" name=""/>
        <dsp:cNvSpPr/>
      </dsp:nvSpPr>
      <dsp:spPr>
        <a:xfrm>
          <a:off x="0" y="5184497"/>
          <a:ext cx="8929688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518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поручения;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дежурства;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общий, совместный и коллективный труд</a:t>
          </a:r>
          <a:endParaRPr lang="ru-RU" sz="2900" kern="1200" dirty="0"/>
        </a:p>
      </dsp:txBody>
      <dsp:txXfrm>
        <a:off x="0" y="5184497"/>
        <a:ext cx="8929688" cy="161459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7D6285-9D3F-4B21-8E43-C16139F70D14}">
      <dsp:nvSpPr>
        <dsp:cNvPr id="0" name=""/>
        <dsp:cNvSpPr/>
      </dsp:nvSpPr>
      <dsp:spPr>
        <a:xfrm>
          <a:off x="0" y="113170"/>
          <a:ext cx="9144000" cy="91777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solidFill>
                <a:schemeClr val="tx1"/>
              </a:solidFill>
            </a:rPr>
            <a:t>Двигательная деятельность</a:t>
          </a:r>
          <a:endParaRPr lang="ru-RU" sz="4500" b="1" kern="1200" dirty="0">
            <a:solidFill>
              <a:schemeClr val="tx1"/>
            </a:solidFill>
          </a:endParaRPr>
        </a:p>
      </dsp:txBody>
      <dsp:txXfrm>
        <a:off x="0" y="113170"/>
        <a:ext cx="9144000" cy="917772"/>
      </dsp:txXfrm>
    </dsp:sp>
    <dsp:sp modelId="{25FCCCC5-081D-4028-ACBB-14B1F6198997}">
      <dsp:nvSpPr>
        <dsp:cNvPr id="0" name=""/>
        <dsp:cNvSpPr/>
      </dsp:nvSpPr>
      <dsp:spPr>
        <a:xfrm>
          <a:off x="0" y="1030942"/>
          <a:ext cx="91440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физические упражнения;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коррекционные упражнения;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подвижные игры</a:t>
          </a:r>
          <a:endParaRPr lang="ru-RU" sz="2500" kern="1200" dirty="0"/>
        </a:p>
      </dsp:txBody>
      <dsp:txXfrm>
        <a:off x="0" y="1030942"/>
        <a:ext cx="9144000" cy="1366200"/>
      </dsp:txXfrm>
    </dsp:sp>
    <dsp:sp modelId="{6366E721-7D2A-42A9-8C34-1C42AB8528F6}">
      <dsp:nvSpPr>
        <dsp:cNvPr id="0" name=""/>
        <dsp:cNvSpPr/>
      </dsp:nvSpPr>
      <dsp:spPr>
        <a:xfrm>
          <a:off x="0" y="2397142"/>
          <a:ext cx="9144000" cy="79556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Формы организации двигательной активности</a:t>
          </a:r>
          <a:endParaRPr lang="ru-RU" sz="3200" kern="1200" dirty="0"/>
        </a:p>
      </dsp:txBody>
      <dsp:txXfrm>
        <a:off x="0" y="2397142"/>
        <a:ext cx="9144000" cy="795566"/>
      </dsp:txXfrm>
    </dsp:sp>
    <dsp:sp modelId="{00556B10-72EC-4A9E-B9BE-485727F8BB55}">
      <dsp:nvSpPr>
        <dsp:cNvPr id="0" name=""/>
        <dsp:cNvSpPr/>
      </dsp:nvSpPr>
      <dsp:spPr>
        <a:xfrm>
          <a:off x="0" y="3192709"/>
          <a:ext cx="9144000" cy="3552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занятия физкультуры;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занятия ЛФК;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утренняя гимнастика;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самостоятельная двигательная активность;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гимнастика после сна: оздоровительная, коррекционная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err="1" smtClean="0"/>
            <a:t>физминутки</a:t>
          </a:r>
          <a:r>
            <a:rPr lang="ru-RU" sz="2500" kern="1200" dirty="0" smtClean="0"/>
            <a:t>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физкультурные праздники, проекты;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прогулка</a:t>
          </a:r>
          <a:endParaRPr lang="ru-RU" sz="2500" kern="1200" dirty="0"/>
        </a:p>
      </dsp:txBody>
      <dsp:txXfrm>
        <a:off x="0" y="3192709"/>
        <a:ext cx="9144000" cy="355212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7C47A4-AE7A-4B66-A137-837DE228559C}">
      <dsp:nvSpPr>
        <dsp:cNvPr id="0" name=""/>
        <dsp:cNvSpPr/>
      </dsp:nvSpPr>
      <dsp:spPr>
        <a:xfrm>
          <a:off x="0" y="0"/>
          <a:ext cx="9143999" cy="16305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Формы организации познавательно-исследовательской деятельности</a:t>
          </a:r>
          <a:endParaRPr lang="ru-RU" sz="4100" kern="1200" dirty="0"/>
        </a:p>
      </dsp:txBody>
      <dsp:txXfrm>
        <a:off x="0" y="0"/>
        <a:ext cx="9143999" cy="1630513"/>
      </dsp:txXfrm>
    </dsp:sp>
    <dsp:sp modelId="{4C765D6D-0297-441E-9289-7D1D8CA87DB7}">
      <dsp:nvSpPr>
        <dsp:cNvPr id="0" name=""/>
        <dsp:cNvSpPr/>
      </dsp:nvSpPr>
      <dsp:spPr>
        <a:xfrm>
          <a:off x="0" y="1725905"/>
          <a:ext cx="9143999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1910" rIns="234696" bIns="4191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наблюдения;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дидактические игры;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проектная деятельность;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коллекционирование;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экскурсии</a:t>
          </a:r>
          <a:endParaRPr lang="ru-RU" sz="3300" kern="1200" dirty="0"/>
        </a:p>
      </dsp:txBody>
      <dsp:txXfrm>
        <a:off x="0" y="1725905"/>
        <a:ext cx="9143999" cy="282555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9F8385-7607-4C6E-A7AB-84EDE7A48642}">
      <dsp:nvSpPr>
        <dsp:cNvPr id="0" name=""/>
        <dsp:cNvSpPr/>
      </dsp:nvSpPr>
      <dsp:spPr>
        <a:xfrm>
          <a:off x="0" y="0"/>
          <a:ext cx="9144000" cy="7994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Приобщение к искусству</a:t>
          </a:r>
          <a:endParaRPr lang="ru-RU" sz="3600" b="1" kern="1200" dirty="0"/>
        </a:p>
      </dsp:txBody>
      <dsp:txXfrm>
        <a:off x="0" y="0"/>
        <a:ext cx="9144000" cy="799430"/>
      </dsp:txXfrm>
    </dsp:sp>
    <dsp:sp modelId="{85B6B5D0-9339-4DB0-A4D6-A0CD95021725}">
      <dsp:nvSpPr>
        <dsp:cNvPr id="0" name=""/>
        <dsp:cNvSpPr/>
      </dsp:nvSpPr>
      <dsp:spPr>
        <a:xfrm>
          <a:off x="0" y="900113"/>
          <a:ext cx="9144000" cy="71973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Изобразительная деятельность:</a:t>
          </a:r>
          <a:endParaRPr lang="ru-RU" sz="3700" kern="1200" dirty="0"/>
        </a:p>
      </dsp:txBody>
      <dsp:txXfrm>
        <a:off x="0" y="900113"/>
        <a:ext cx="9144000" cy="719734"/>
      </dsp:txXfrm>
    </dsp:sp>
    <dsp:sp modelId="{F71736EA-A224-45EE-9303-AB0458C7E723}">
      <dsp:nvSpPr>
        <dsp:cNvPr id="0" name=""/>
        <dsp:cNvSpPr/>
      </dsp:nvSpPr>
      <dsp:spPr>
        <a:xfrm>
          <a:off x="0" y="1764197"/>
          <a:ext cx="9144000" cy="311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рисование (декоративное, предметное, сюжетное);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лепка (декоративная);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аппликация;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прикладное творчество (с бумагой и картоном, тканью, природным материалом)</a:t>
          </a:r>
          <a:endParaRPr lang="ru-RU" sz="3200" kern="1200" dirty="0"/>
        </a:p>
      </dsp:txBody>
      <dsp:txXfrm>
        <a:off x="0" y="1764197"/>
        <a:ext cx="9144000" cy="311328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00C3E9-D0CA-45BF-A511-4C9469BC0600}">
      <dsp:nvSpPr>
        <dsp:cNvPr id="0" name=""/>
        <dsp:cNvSpPr/>
      </dsp:nvSpPr>
      <dsp:spPr>
        <a:xfrm>
          <a:off x="0" y="0"/>
          <a:ext cx="9143999" cy="10125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Формы организации изобразительной деятельности</a:t>
          </a:r>
          <a:endParaRPr lang="ru-RU" sz="3700" kern="1200" dirty="0"/>
        </a:p>
      </dsp:txBody>
      <dsp:txXfrm>
        <a:off x="0" y="0"/>
        <a:ext cx="9143999" cy="1012557"/>
      </dsp:txXfrm>
    </dsp:sp>
    <dsp:sp modelId="{5E6E2FF7-8EBF-4B6C-8184-A665C0A85C42}">
      <dsp:nvSpPr>
        <dsp:cNvPr id="0" name=""/>
        <dsp:cNvSpPr/>
      </dsp:nvSpPr>
      <dsp:spPr>
        <a:xfrm>
          <a:off x="0" y="1003321"/>
          <a:ext cx="9143999" cy="4181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продуктивная деятельность;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изобразительное творчество;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знакомство с искусством;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самостоятельная художественная деятельность;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экскурсии</a:t>
          </a:r>
          <a:endParaRPr lang="ru-RU" sz="3200" kern="1200" dirty="0"/>
        </a:p>
      </dsp:txBody>
      <dsp:txXfrm>
        <a:off x="0" y="1003321"/>
        <a:ext cx="9143999" cy="418125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072B61-A23C-4F32-914C-B0401481E6A3}">
      <dsp:nvSpPr>
        <dsp:cNvPr id="0" name=""/>
        <dsp:cNvSpPr/>
      </dsp:nvSpPr>
      <dsp:spPr>
        <a:xfrm>
          <a:off x="0" y="0"/>
          <a:ext cx="9143999" cy="148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Формы организации музыкальной деятельности</a:t>
          </a:r>
          <a:endParaRPr lang="ru-RU" sz="3700" kern="1200" dirty="0"/>
        </a:p>
      </dsp:txBody>
      <dsp:txXfrm>
        <a:off x="0" y="0"/>
        <a:ext cx="9143999" cy="1482974"/>
      </dsp:txXfrm>
    </dsp:sp>
    <dsp:sp modelId="{856B05CA-F9D9-4C6F-A0C8-37D6B07C4808}">
      <dsp:nvSpPr>
        <dsp:cNvPr id="0" name=""/>
        <dsp:cNvSpPr/>
      </dsp:nvSpPr>
      <dsp:spPr>
        <a:xfrm>
          <a:off x="0" y="1615198"/>
          <a:ext cx="9143999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музыкальные занятия;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музыкально-дидактические игры;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самостоятельная музыкальная деятельность;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err="1" smtClean="0"/>
            <a:t>культурно-досуговая</a:t>
          </a:r>
          <a:r>
            <a:rPr lang="ru-RU" sz="3200" kern="1200" dirty="0" smtClean="0"/>
            <a:t> деятельность</a:t>
          </a:r>
          <a:endParaRPr lang="ru-RU" sz="3200" kern="1200" dirty="0"/>
        </a:p>
      </dsp:txBody>
      <dsp:txXfrm>
        <a:off x="0" y="1615198"/>
        <a:ext cx="9143999" cy="222007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1132D6-DF0F-48D6-8E95-3D297FB34EA7}">
      <dsp:nvSpPr>
        <dsp:cNvPr id="0" name=""/>
        <dsp:cNvSpPr/>
      </dsp:nvSpPr>
      <dsp:spPr>
        <a:xfrm>
          <a:off x="0" y="43201"/>
          <a:ext cx="9143999" cy="13669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Формы восприятия художественной литературы</a:t>
          </a:r>
          <a:endParaRPr lang="ru-RU" sz="3400" kern="1200" dirty="0"/>
        </a:p>
      </dsp:txBody>
      <dsp:txXfrm>
        <a:off x="0" y="43201"/>
        <a:ext cx="9143999" cy="1366977"/>
      </dsp:txXfrm>
    </dsp:sp>
    <dsp:sp modelId="{836692A6-9A21-4C71-BE56-13C986F60134}">
      <dsp:nvSpPr>
        <dsp:cNvPr id="0" name=""/>
        <dsp:cNvSpPr/>
      </dsp:nvSpPr>
      <dsp:spPr>
        <a:xfrm>
          <a:off x="0" y="1410178"/>
          <a:ext cx="9143999" cy="413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4290" rIns="192024" bIns="3429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ознакомление с текстом;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знакомство с писателями, поэтами, художниками-иллюстраторами;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организация книжного уголка;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тематические выставки книг;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проектная деятельность;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литературные праздники;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театрализованные представления;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встречи с библиотекарями</a:t>
          </a:r>
          <a:endParaRPr lang="ru-RU" sz="2700" kern="1200" dirty="0"/>
        </a:p>
      </dsp:txBody>
      <dsp:txXfrm>
        <a:off x="0" y="1410178"/>
        <a:ext cx="9143999" cy="4135859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C884EC-C673-40E3-9524-B4ED6992789F}">
      <dsp:nvSpPr>
        <dsp:cNvPr id="0" name=""/>
        <dsp:cNvSpPr/>
      </dsp:nvSpPr>
      <dsp:spPr>
        <a:xfrm>
          <a:off x="0" y="0"/>
          <a:ext cx="914400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Конструктивно-модельная деятельность</a:t>
          </a:r>
          <a:endParaRPr lang="ru-RU" sz="3600" b="1" kern="1200" dirty="0"/>
        </a:p>
      </dsp:txBody>
      <dsp:txXfrm>
        <a:off x="0" y="0"/>
        <a:ext cx="9144000" cy="1216800"/>
      </dsp:txXfrm>
    </dsp:sp>
    <dsp:sp modelId="{11A3FB80-723A-465C-B077-A452D82CFAAE}">
      <dsp:nvSpPr>
        <dsp:cNvPr id="0" name=""/>
        <dsp:cNvSpPr/>
      </dsp:nvSpPr>
      <dsp:spPr>
        <a:xfrm>
          <a:off x="0" y="1224132"/>
          <a:ext cx="9144000" cy="4501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6990" rIns="263144" bIns="46990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из строительного материала;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из деталей конструктора;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из крупногабаритных модулей;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из бумаги;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700" kern="1200" dirty="0" smtClean="0"/>
            <a:t>из природного материала</a:t>
          </a:r>
          <a:endParaRPr lang="ru-RU" sz="3700" kern="1200" dirty="0"/>
        </a:p>
      </dsp:txBody>
      <dsp:txXfrm>
        <a:off x="0" y="1224132"/>
        <a:ext cx="9144000" cy="4501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4130D-E357-4EBA-B331-D025CA332393}">
      <dsp:nvSpPr>
        <dsp:cNvPr id="0" name=""/>
        <dsp:cNvSpPr/>
      </dsp:nvSpPr>
      <dsp:spPr>
        <a:xfrm>
          <a:off x="0" y="112331"/>
          <a:ext cx="9144000" cy="79150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Концепция Вадима Артуровича Петровского: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0" y="112331"/>
        <a:ext cx="9144000" cy="791505"/>
      </dsp:txXfrm>
    </dsp:sp>
    <dsp:sp modelId="{ED8772DE-F159-46BD-BE0C-96321F33A46D}">
      <dsp:nvSpPr>
        <dsp:cNvPr id="0" name=""/>
        <dsp:cNvSpPr/>
      </dsp:nvSpPr>
      <dsp:spPr>
        <a:xfrm>
          <a:off x="0" y="903836"/>
          <a:ext cx="9144000" cy="4645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дистанции, позиции при взаимодействии;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активности, самостоятельности, творчества;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стабильности — динамичности;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комплексирования и гибкого зонирования;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</a:t>
          </a:r>
          <a:r>
            <a:rPr lang="ru-RU" sz="2600" kern="1200" dirty="0" err="1" smtClean="0"/>
            <a:t>эмоциогенности</a:t>
          </a:r>
          <a:r>
            <a:rPr lang="ru-RU" sz="2600" kern="1200" dirty="0" smtClean="0"/>
            <a:t>  среды, индивидуальной комфортности и эмоционального благополучия каждого ребенка и взрослого;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сочетания привычных и неординарных элементов в эстетической организации среды;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открытости — закрытости;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принцип учета половых и</a:t>
          </a:r>
          <a:r>
            <a:rPr lang="ru-RU" sz="2600" b="1" kern="1200" dirty="0" smtClean="0"/>
            <a:t> </a:t>
          </a:r>
          <a:r>
            <a:rPr lang="ru-RU" sz="2600" kern="1200" dirty="0" smtClean="0"/>
            <a:t>возрастных различий детей</a:t>
          </a:r>
          <a:endParaRPr lang="ru-RU" sz="2600" kern="1200" dirty="0"/>
        </a:p>
      </dsp:txBody>
      <dsp:txXfrm>
        <a:off x="0" y="903836"/>
        <a:ext cx="9144000" cy="464508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E4F76-E0C6-4366-AD32-9493B805BC2F}">
      <dsp:nvSpPr>
        <dsp:cNvPr id="0" name=""/>
        <dsp:cNvSpPr/>
      </dsp:nvSpPr>
      <dsp:spPr>
        <a:xfrm>
          <a:off x="0" y="72020"/>
          <a:ext cx="9144000" cy="148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Формы организации конструктивной деятельности</a:t>
          </a:r>
          <a:endParaRPr lang="ru-RU" sz="3700" kern="1200" dirty="0"/>
        </a:p>
      </dsp:txBody>
      <dsp:txXfrm>
        <a:off x="0" y="72020"/>
        <a:ext cx="9144000" cy="1482974"/>
      </dsp:txXfrm>
    </dsp:sp>
    <dsp:sp modelId="{B62416FD-C02A-431C-BE2C-4509ECD9C5A1}">
      <dsp:nvSpPr>
        <dsp:cNvPr id="0" name=""/>
        <dsp:cNvSpPr/>
      </dsp:nvSpPr>
      <dsp:spPr>
        <a:xfrm>
          <a:off x="0" y="1584174"/>
          <a:ext cx="9144000" cy="336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1910" rIns="234696" bIns="4191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образцу;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модели;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условиям;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замыслу;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чертежам и схемам; 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по теме</a:t>
          </a:r>
          <a:endParaRPr lang="ru-RU" sz="3300" kern="1200" dirty="0"/>
        </a:p>
      </dsp:txBody>
      <dsp:txXfrm>
        <a:off x="0" y="1584174"/>
        <a:ext cx="9144000" cy="336375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F7B891-24E6-454D-BDBB-FCA4ABEC1AE1}">
      <dsp:nvSpPr>
        <dsp:cNvPr id="0" name=""/>
        <dsp:cNvSpPr/>
      </dsp:nvSpPr>
      <dsp:spPr>
        <a:xfrm>
          <a:off x="3203853" y="3817154"/>
          <a:ext cx="2992154" cy="2482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РППС должна обеспечивать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3203853" y="3817154"/>
        <a:ext cx="2992154" cy="2482950"/>
      </dsp:txXfrm>
    </dsp:sp>
    <dsp:sp modelId="{6EA1A2CC-9F16-4600-B02C-EACBE4218BDE}">
      <dsp:nvSpPr>
        <dsp:cNvPr id="0" name=""/>
        <dsp:cNvSpPr/>
      </dsp:nvSpPr>
      <dsp:spPr>
        <a:xfrm rot="21525742">
          <a:off x="2274602" y="4807097"/>
          <a:ext cx="927660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CF237-FD8C-4DF0-AF61-07D61591AE8F}">
      <dsp:nvSpPr>
        <dsp:cNvPr id="0" name=""/>
        <dsp:cNvSpPr/>
      </dsp:nvSpPr>
      <dsp:spPr>
        <a:xfrm>
          <a:off x="-39235" y="4410041"/>
          <a:ext cx="2455552" cy="14488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общение и совместную деятельность детей и взрослых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-39235" y="4410041"/>
        <a:ext cx="2455552" cy="1448896"/>
      </dsp:txXfrm>
    </dsp:sp>
    <dsp:sp modelId="{A62E3EAC-EC58-45EB-A52A-C489E7D46BB8}">
      <dsp:nvSpPr>
        <dsp:cNvPr id="0" name=""/>
        <dsp:cNvSpPr/>
      </dsp:nvSpPr>
      <dsp:spPr>
        <a:xfrm rot="2147410">
          <a:off x="2190027" y="3740915"/>
          <a:ext cx="1420747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D91EA-03E2-4AE1-A5E7-9035BB9C185D}">
      <dsp:nvSpPr>
        <dsp:cNvPr id="0" name=""/>
        <dsp:cNvSpPr/>
      </dsp:nvSpPr>
      <dsp:spPr>
        <a:xfrm>
          <a:off x="427746" y="2446038"/>
          <a:ext cx="2003652" cy="14488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двигательную активность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427746" y="2446038"/>
        <a:ext cx="2003652" cy="1448896"/>
      </dsp:txXfrm>
    </dsp:sp>
    <dsp:sp modelId="{87F601AD-BA62-40C3-B18A-33F1DF5B0A29}">
      <dsp:nvSpPr>
        <dsp:cNvPr id="0" name=""/>
        <dsp:cNvSpPr/>
      </dsp:nvSpPr>
      <dsp:spPr>
        <a:xfrm rot="3229452">
          <a:off x="2268820" y="2796084"/>
          <a:ext cx="2111233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7DEE7-583E-4182-A5BD-D4297A0C56BD}">
      <dsp:nvSpPr>
        <dsp:cNvPr id="0" name=""/>
        <dsp:cNvSpPr/>
      </dsp:nvSpPr>
      <dsp:spPr>
        <a:xfrm>
          <a:off x="1187617" y="908705"/>
          <a:ext cx="2014932" cy="14488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возможность уединения;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187617" y="908705"/>
        <a:ext cx="2014932" cy="1448896"/>
      </dsp:txXfrm>
    </dsp:sp>
    <dsp:sp modelId="{809F87AC-1D10-4CCB-A05F-B5FBF5960B51}">
      <dsp:nvSpPr>
        <dsp:cNvPr id="0" name=""/>
        <dsp:cNvSpPr/>
      </dsp:nvSpPr>
      <dsp:spPr>
        <a:xfrm rot="5261482">
          <a:off x="3268406" y="2283509"/>
          <a:ext cx="2520319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4CDDE-4A49-44D8-A882-DDA958111D44}">
      <dsp:nvSpPr>
        <dsp:cNvPr id="0" name=""/>
        <dsp:cNvSpPr/>
      </dsp:nvSpPr>
      <dsp:spPr>
        <a:xfrm>
          <a:off x="3275862" y="0"/>
          <a:ext cx="2498671" cy="14488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реализацию различных образовательных программ;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275862" y="0"/>
        <a:ext cx="2498671" cy="1448896"/>
      </dsp:txXfrm>
    </dsp:sp>
    <dsp:sp modelId="{6C1710DA-D79C-4A13-9A70-E3E6FAF29F7A}">
      <dsp:nvSpPr>
        <dsp:cNvPr id="0" name=""/>
        <dsp:cNvSpPr/>
      </dsp:nvSpPr>
      <dsp:spPr>
        <a:xfrm rot="7069646">
          <a:off x="4792721" y="2688287"/>
          <a:ext cx="2134099" cy="645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F4524-4E1D-446C-A671-F9B1553506C8}">
      <dsp:nvSpPr>
        <dsp:cNvPr id="0" name=""/>
        <dsp:cNvSpPr/>
      </dsp:nvSpPr>
      <dsp:spPr>
        <a:xfrm>
          <a:off x="5940146" y="764704"/>
          <a:ext cx="1951188" cy="144889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условия для образования детей с ОВЗ;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5940146" y="764704"/>
        <a:ext cx="1951188" cy="1448896"/>
      </dsp:txXfrm>
    </dsp:sp>
    <dsp:sp modelId="{B4E6979C-17C5-4C4E-BE74-E6E36B01505D}">
      <dsp:nvSpPr>
        <dsp:cNvPr id="0" name=""/>
        <dsp:cNvSpPr/>
      </dsp:nvSpPr>
      <dsp:spPr>
        <a:xfrm rot="8898681">
          <a:off x="5880071" y="3826865"/>
          <a:ext cx="1149800" cy="645911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140867C8-CBE6-4728-8C88-D7BF3131457C}">
      <dsp:nvSpPr>
        <dsp:cNvPr id="0" name=""/>
        <dsp:cNvSpPr/>
      </dsp:nvSpPr>
      <dsp:spPr>
        <a:xfrm>
          <a:off x="6563945" y="2348881"/>
          <a:ext cx="2558211" cy="15387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учёт национально-культурных, климатических условий;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563945" y="2348881"/>
        <a:ext cx="2558211" cy="1538753"/>
      </dsp:txXfrm>
    </dsp:sp>
    <dsp:sp modelId="{95DF1315-0060-4E51-B710-9593008B457C}">
      <dsp:nvSpPr>
        <dsp:cNvPr id="0" name=""/>
        <dsp:cNvSpPr/>
      </dsp:nvSpPr>
      <dsp:spPr>
        <a:xfrm rot="10803965">
          <a:off x="6192056" y="4797831"/>
          <a:ext cx="1012784" cy="645911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6F2B26E1-C8C0-4A3D-8A9F-A13E14027D65}">
      <dsp:nvSpPr>
        <dsp:cNvPr id="0" name=""/>
        <dsp:cNvSpPr/>
      </dsp:nvSpPr>
      <dsp:spPr>
        <a:xfrm>
          <a:off x="7062172" y="4338026"/>
          <a:ext cx="1943827" cy="14488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учёт возрастных особенностей детей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7062172" y="4338026"/>
        <a:ext cx="1943827" cy="1448896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4C2D45-E337-4D06-9E82-83086599934B}">
      <dsp:nvSpPr>
        <dsp:cNvPr id="0" name=""/>
        <dsp:cNvSpPr/>
      </dsp:nvSpPr>
      <dsp:spPr>
        <a:xfrm>
          <a:off x="3417305" y="3700727"/>
          <a:ext cx="2449591" cy="2449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РППС должна быть</a:t>
          </a:r>
          <a:endParaRPr lang="ru-RU" sz="3900" b="1" kern="1200" dirty="0">
            <a:solidFill>
              <a:schemeClr val="tx1"/>
            </a:solidFill>
          </a:endParaRPr>
        </a:p>
      </dsp:txBody>
      <dsp:txXfrm>
        <a:off x="3417305" y="3700727"/>
        <a:ext cx="2449591" cy="2449591"/>
      </dsp:txXfrm>
    </dsp:sp>
    <dsp:sp modelId="{779D3B88-45FD-4E9C-A5AC-DD975541F3E9}">
      <dsp:nvSpPr>
        <dsp:cNvPr id="0" name=""/>
        <dsp:cNvSpPr/>
      </dsp:nvSpPr>
      <dsp:spPr>
        <a:xfrm rot="153451">
          <a:off x="2538876" y="4621112"/>
          <a:ext cx="888258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A773A-8F00-4DEA-B6C7-489E2CA90E83}">
      <dsp:nvSpPr>
        <dsp:cNvPr id="0" name=""/>
        <dsp:cNvSpPr/>
      </dsp:nvSpPr>
      <dsp:spPr>
        <a:xfrm>
          <a:off x="-55298" y="4293093"/>
          <a:ext cx="2643214" cy="1371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Содержательно-насыщенной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-55298" y="4293093"/>
        <a:ext cx="2643214" cy="1371771"/>
      </dsp:txXfrm>
    </dsp:sp>
    <dsp:sp modelId="{51AFD98E-6877-48C0-B0A6-E2D9EF916554}">
      <dsp:nvSpPr>
        <dsp:cNvPr id="0" name=""/>
        <dsp:cNvSpPr/>
      </dsp:nvSpPr>
      <dsp:spPr>
        <a:xfrm rot="2271161">
          <a:off x="2598077" y="3502064"/>
          <a:ext cx="1181590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04322-F8DB-4B89-A3A1-F90927236A58}">
      <dsp:nvSpPr>
        <dsp:cNvPr id="0" name=""/>
        <dsp:cNvSpPr/>
      </dsp:nvSpPr>
      <dsp:spPr>
        <a:xfrm>
          <a:off x="-40448" y="2056768"/>
          <a:ext cx="3356176" cy="13717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Трансформируемой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-40448" y="2056768"/>
        <a:ext cx="3356176" cy="1371771"/>
      </dsp:txXfrm>
    </dsp:sp>
    <dsp:sp modelId="{612C7AF5-AD59-418B-BF48-C71F5863CD40}">
      <dsp:nvSpPr>
        <dsp:cNvPr id="0" name=""/>
        <dsp:cNvSpPr/>
      </dsp:nvSpPr>
      <dsp:spPr>
        <a:xfrm rot="4405053">
          <a:off x="3193069" y="2455859"/>
          <a:ext cx="1972063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F6299-73D2-411D-9858-F4CD87F2EC84}">
      <dsp:nvSpPr>
        <dsp:cNvPr id="0" name=""/>
        <dsp:cNvSpPr/>
      </dsp:nvSpPr>
      <dsp:spPr>
        <a:xfrm>
          <a:off x="1041230" y="476677"/>
          <a:ext cx="3586925" cy="13717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Полифункциональной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1041230" y="476677"/>
        <a:ext cx="3586925" cy="1371771"/>
      </dsp:txXfrm>
    </dsp:sp>
    <dsp:sp modelId="{FC7B23A3-18D6-4853-9D98-1C431B4C0B54}">
      <dsp:nvSpPr>
        <dsp:cNvPr id="0" name=""/>
        <dsp:cNvSpPr/>
      </dsp:nvSpPr>
      <dsp:spPr>
        <a:xfrm rot="6671274">
          <a:off x="4461643" y="2516210"/>
          <a:ext cx="2157494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D3BF-5C2B-4911-A842-4EF1A08FF035}">
      <dsp:nvSpPr>
        <dsp:cNvPr id="0" name=""/>
        <dsp:cNvSpPr/>
      </dsp:nvSpPr>
      <dsp:spPr>
        <a:xfrm>
          <a:off x="5001671" y="476676"/>
          <a:ext cx="2893786" cy="13717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Вариативной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5001671" y="476676"/>
        <a:ext cx="2893786" cy="1371771"/>
      </dsp:txXfrm>
    </dsp:sp>
    <dsp:sp modelId="{30BDEEE6-1C98-4E3E-9BBF-8A3EED6A35D5}">
      <dsp:nvSpPr>
        <dsp:cNvPr id="0" name=""/>
        <dsp:cNvSpPr/>
      </dsp:nvSpPr>
      <dsp:spPr>
        <a:xfrm rot="8451618">
          <a:off x="5510574" y="3469597"/>
          <a:ext cx="1517591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9E060-AF76-4939-A654-806AA90A392E}">
      <dsp:nvSpPr>
        <dsp:cNvPr id="0" name=""/>
        <dsp:cNvSpPr/>
      </dsp:nvSpPr>
      <dsp:spPr>
        <a:xfrm>
          <a:off x="6801882" y="2060855"/>
          <a:ext cx="1977408" cy="13717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>
              <a:solidFill>
                <a:schemeClr val="tx1"/>
              </a:solidFill>
            </a:rPr>
            <a:t>Доступной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6801882" y="2060855"/>
        <a:ext cx="1977408" cy="1371771"/>
      </dsp:txXfrm>
    </dsp:sp>
    <dsp:sp modelId="{43CB44CB-E4C4-4889-8793-17FDA0D2C444}">
      <dsp:nvSpPr>
        <dsp:cNvPr id="0" name=""/>
        <dsp:cNvSpPr/>
      </dsp:nvSpPr>
      <dsp:spPr>
        <a:xfrm rot="10800000">
          <a:off x="5892571" y="4581125"/>
          <a:ext cx="961204" cy="69813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0AE1C8B-EA64-4418-8622-0BBC10DB0D52}">
      <dsp:nvSpPr>
        <dsp:cNvPr id="0" name=""/>
        <dsp:cNvSpPr/>
      </dsp:nvSpPr>
      <dsp:spPr>
        <a:xfrm>
          <a:off x="6805626" y="4293094"/>
          <a:ext cx="2362807" cy="13717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Безопасной</a:t>
          </a:r>
          <a:endParaRPr lang="ru-RU" sz="2700" b="1" kern="1200" dirty="0">
            <a:solidFill>
              <a:schemeClr val="tx1"/>
            </a:solidFill>
          </a:endParaRPr>
        </a:p>
      </dsp:txBody>
      <dsp:txXfrm>
        <a:off x="6805626" y="4293094"/>
        <a:ext cx="2362807" cy="13717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C6DAE-2F9D-444C-80E8-0EA1F56FFFE9}">
      <dsp:nvSpPr>
        <dsp:cNvPr id="0" name=""/>
        <dsp:cNvSpPr/>
      </dsp:nvSpPr>
      <dsp:spPr>
        <a:xfrm>
          <a:off x="0" y="72010"/>
          <a:ext cx="9144000" cy="103254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Концептуальные положения </a:t>
          </a:r>
          <a:br>
            <a:rPr lang="ru-RU" sz="3300" b="1" kern="1200" dirty="0" smtClean="0">
              <a:solidFill>
                <a:schemeClr val="tx1"/>
              </a:solidFill>
            </a:rPr>
          </a:br>
          <a:r>
            <a:rPr lang="ru-RU" sz="3300" b="1" kern="1200" dirty="0" smtClean="0">
              <a:solidFill>
                <a:schemeClr val="tx1"/>
              </a:solidFill>
            </a:rPr>
            <a:t>Светланы Леонидовны </a:t>
          </a:r>
          <a:r>
            <a:rPr lang="ru-RU" sz="3300" b="1" kern="1200" dirty="0" err="1" smtClean="0">
              <a:solidFill>
                <a:schemeClr val="tx1"/>
              </a:solidFill>
            </a:rPr>
            <a:t>Новосёловой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0" y="72010"/>
        <a:ext cx="9144000" cy="1032546"/>
      </dsp:txXfrm>
    </dsp:sp>
    <dsp:sp modelId="{6780D5F2-5752-4488-8C59-2A1FF8D86F0F}">
      <dsp:nvSpPr>
        <dsp:cNvPr id="0" name=""/>
        <dsp:cNvSpPr/>
      </dsp:nvSpPr>
      <dsp:spPr>
        <a:xfrm>
          <a:off x="0" y="1137172"/>
          <a:ext cx="9144000" cy="4419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Компоненты развивающей предметной среды должны сочетаться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Развивающая предметная среда приобретает специфику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Архитектурно-планировочное решение дошкольных учреждений должно предусматривать создание условий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Среда должна быть вариативной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Развивающий характер среды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Среда должна быть информативно-богатой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Среда должна быть комфортны на уровне функциональной надежности и безопасности.</a:t>
          </a:r>
          <a:endParaRPr lang="ru-RU" sz="2700" kern="1200" dirty="0"/>
        </a:p>
      </dsp:txBody>
      <dsp:txXfrm>
        <a:off x="0" y="1137172"/>
        <a:ext cx="9144000" cy="44194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E1B60F-1547-401C-8FE0-B763934DD9ED}">
      <dsp:nvSpPr>
        <dsp:cNvPr id="0" name=""/>
        <dsp:cNvSpPr/>
      </dsp:nvSpPr>
      <dsp:spPr>
        <a:xfrm>
          <a:off x="0" y="70925"/>
          <a:ext cx="9144000" cy="115321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Социализирующая роль среды</a:t>
          </a:r>
          <a:br>
            <a:rPr lang="ru-RU" sz="3300" b="1" kern="1200" dirty="0" smtClean="0">
              <a:solidFill>
                <a:schemeClr val="tx1"/>
              </a:solidFill>
            </a:rPr>
          </a:br>
          <a:r>
            <a:rPr lang="ru-RU" sz="3300" b="1" kern="1200" dirty="0" smtClean="0">
              <a:solidFill>
                <a:schemeClr val="tx1"/>
              </a:solidFill>
            </a:rPr>
            <a:t>Светланы Акимовны Козловой 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0" y="70925"/>
        <a:ext cx="9144000" cy="1153211"/>
      </dsp:txXfrm>
    </dsp:sp>
    <dsp:sp modelId="{DFDD0988-AF76-47A7-AB68-CFD2449B8A7D}">
      <dsp:nvSpPr>
        <dsp:cNvPr id="0" name=""/>
        <dsp:cNvSpPr/>
      </dsp:nvSpPr>
      <dsp:spPr>
        <a:xfrm>
          <a:off x="0" y="1296149"/>
          <a:ext cx="91440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4290" rIns="192024" bIns="3429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«Социальный портрет окружения» (библиотека, школа, кинотеатр и др.) обеспечивает условие социально-нравственного развития ребенка дошкольного возраста</a:t>
          </a:r>
          <a:endParaRPr lang="ru-RU" sz="2700" kern="1200" dirty="0"/>
        </a:p>
      </dsp:txBody>
      <dsp:txXfrm>
        <a:off x="0" y="1296149"/>
        <a:ext cx="9144000" cy="1225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85C8C9-F5E9-478E-9EEE-F27E202F8FD6}">
      <dsp:nvSpPr>
        <dsp:cNvPr id="0" name=""/>
        <dsp:cNvSpPr/>
      </dsp:nvSpPr>
      <dsp:spPr>
        <a:xfrm>
          <a:off x="0" y="0"/>
          <a:ext cx="9144000" cy="100958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solidFill>
                <a:schemeClr val="tx1"/>
              </a:solidFill>
            </a:rPr>
            <a:t>ТребованияНинель</a:t>
          </a:r>
          <a:r>
            <a:rPr lang="ru-RU" sz="3300" b="1" kern="1200" dirty="0" smtClean="0">
              <a:solidFill>
                <a:schemeClr val="tx1"/>
              </a:solidFill>
            </a:rPr>
            <a:t> Яковлевны </a:t>
          </a:r>
          <a:r>
            <a:rPr lang="ru-RU" sz="3300" b="1" kern="1200" dirty="0" err="1" smtClean="0">
              <a:solidFill>
                <a:schemeClr val="tx1"/>
              </a:solidFill>
            </a:rPr>
            <a:t>Михайленко</a:t>
          </a:r>
          <a:r>
            <a:rPr lang="ru-RU" sz="3300" b="1" kern="1200" dirty="0" smtClean="0">
              <a:solidFill>
                <a:schemeClr val="tx1"/>
              </a:solidFill>
            </a:rPr>
            <a:t>, Надежды Александровны Коротковой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0" y="0"/>
        <a:ext cx="9144000" cy="1009582"/>
      </dsp:txXfrm>
    </dsp:sp>
    <dsp:sp modelId="{4C676AED-FCD1-4420-8EB9-C16BEB1129DE}">
      <dsp:nvSpPr>
        <dsp:cNvPr id="0" name=""/>
        <dsp:cNvSpPr/>
      </dsp:nvSpPr>
      <dsp:spPr>
        <a:xfrm>
          <a:off x="0" y="1014095"/>
          <a:ext cx="9144000" cy="457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Свободный, по интересам выбор детьми игрушек и материалов для привлекающего их вида деятельности и реализации своих замыслов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Возможность играть как небольшими подгруппами, так и индивидуально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Пространство групповой комнаты для занятий, лишенной казенной школьной атрибутики</a:t>
          </a:r>
          <a:endParaRPr lang="ru-RU" sz="2800" kern="1200" dirty="0"/>
        </a:p>
      </dsp:txBody>
      <dsp:txXfrm>
        <a:off x="0" y="1014095"/>
        <a:ext cx="9144000" cy="45751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C9E32-16A8-40E7-A986-64A9C683B4C9}">
      <dsp:nvSpPr>
        <dsp:cNvPr id="0" name=""/>
        <dsp:cNvSpPr/>
      </dsp:nvSpPr>
      <dsp:spPr>
        <a:xfrm>
          <a:off x="0" y="86321"/>
          <a:ext cx="9144000" cy="117359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Педагогические характеристики</a:t>
          </a:r>
          <a:r>
            <a:rPr lang="en-US" sz="2900" b="1" kern="1200" dirty="0" smtClean="0">
              <a:solidFill>
                <a:schemeClr val="tx1"/>
              </a:solidFill>
            </a:rPr>
            <a:t/>
          </a:r>
          <a:br>
            <a:rPr lang="en-US" sz="2900" b="1" kern="1200" dirty="0" smtClean="0">
              <a:solidFill>
                <a:schemeClr val="tx1"/>
              </a:solidFill>
            </a:rPr>
          </a:br>
          <a:r>
            <a:rPr lang="ru-RU" sz="2900" b="1" kern="1200" dirty="0" smtClean="0">
              <a:solidFill>
                <a:schemeClr val="tx1"/>
              </a:solidFill>
            </a:rPr>
            <a:t>Тамары Михайловны </a:t>
          </a:r>
          <a:r>
            <a:rPr lang="ru-RU" sz="2900" b="1" kern="1200" dirty="0" err="1" smtClean="0">
              <a:solidFill>
                <a:schemeClr val="tx1"/>
              </a:solidFill>
            </a:rPr>
            <a:t>Бабуновой</a:t>
          </a:r>
          <a:r>
            <a:rPr lang="ru-RU" sz="2900" b="1" kern="1200" dirty="0" smtClean="0">
              <a:solidFill>
                <a:schemeClr val="tx1"/>
              </a:solidFill>
            </a:rPr>
            <a:t>,</a:t>
          </a:r>
          <a:br>
            <a:rPr lang="ru-RU" sz="2900" b="1" kern="1200" dirty="0" smtClean="0">
              <a:solidFill>
                <a:schemeClr val="tx1"/>
              </a:solidFill>
            </a:rPr>
          </a:br>
          <a:r>
            <a:rPr lang="ru-RU" sz="2900" b="1" kern="1200" dirty="0" smtClean="0">
              <a:solidFill>
                <a:schemeClr val="tx1"/>
              </a:solidFill>
            </a:rPr>
            <a:t>Марины Николаевны Поляковой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0" y="86321"/>
        <a:ext cx="9144000" cy="1173595"/>
      </dsp:txXfrm>
    </dsp:sp>
    <dsp:sp modelId="{FE241339-68EF-463A-A7C2-409DB6CFCD34}">
      <dsp:nvSpPr>
        <dsp:cNvPr id="0" name=""/>
        <dsp:cNvSpPr/>
      </dsp:nvSpPr>
      <dsp:spPr>
        <a:xfrm>
          <a:off x="0" y="1335527"/>
          <a:ext cx="9144000" cy="4469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комфортность   и   безопасность   обстановки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соответствие развивающей среды</a:t>
          </a:r>
          <a:r>
            <a:rPr lang="en-US" sz="2400" kern="1200" dirty="0" smtClean="0"/>
            <a:t> </a:t>
          </a:r>
          <a:r>
            <a:rPr lang="ru-RU" sz="2400" kern="1200" dirty="0" smtClean="0"/>
            <a:t>образовательной  программе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учет всех направлений развития ребенка;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разнообразие сред, их рациональное расположение;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обеспечение богатства сенсорных впечатлений;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обеспечение самостоятельной индивидуальной деятельности;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обеспечение возможности   для исследования, поисковой деятельности, экспериментирования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доступное   расположение   предметов    и    пособий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создание условий для изменения, дизайна окружающей среды</a:t>
          </a:r>
          <a:endParaRPr lang="ru-RU" sz="2400" kern="1200" dirty="0"/>
        </a:p>
      </dsp:txBody>
      <dsp:txXfrm>
        <a:off x="0" y="1335527"/>
        <a:ext cx="9144000" cy="44697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E10D6-B9A1-4C29-8152-089B72973C93}">
      <dsp:nvSpPr>
        <dsp:cNvPr id="0" name=""/>
        <dsp:cNvSpPr/>
      </dsp:nvSpPr>
      <dsp:spPr>
        <a:xfrm>
          <a:off x="0" y="0"/>
          <a:ext cx="9144000" cy="84182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Принципы</a:t>
          </a:r>
          <a:r>
            <a:rPr lang="en-US" sz="3100" kern="1200" dirty="0" smtClean="0"/>
            <a:t> </a:t>
          </a:r>
          <a:r>
            <a:rPr lang="ru-RU" sz="3100" b="1" kern="1200" dirty="0" smtClean="0"/>
            <a:t>Елены Анатольевны </a:t>
          </a:r>
          <a:r>
            <a:rPr lang="ru-RU" sz="3100" b="1" kern="1200" dirty="0" err="1" smtClean="0"/>
            <a:t>Екжановой</a:t>
          </a:r>
          <a:endParaRPr lang="ru-RU" sz="3100" kern="1200" dirty="0"/>
        </a:p>
      </dsp:txBody>
      <dsp:txXfrm>
        <a:off x="0" y="0"/>
        <a:ext cx="9144000" cy="841822"/>
      </dsp:txXfrm>
    </dsp:sp>
    <dsp:sp modelId="{042C10A4-312C-4B98-80E5-73ACC568415B}">
      <dsp:nvSpPr>
        <dsp:cNvPr id="0" name=""/>
        <dsp:cNvSpPr/>
      </dsp:nvSpPr>
      <dsp:spPr>
        <a:xfrm>
          <a:off x="0" y="850691"/>
          <a:ext cx="9144000" cy="4729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9210" rIns="163576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учёт возрастных особенностей развития ребёнка;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учёт уровней </a:t>
          </a:r>
          <a:r>
            <a:rPr lang="ru-RU" sz="2300" kern="1200" dirty="0" err="1" smtClean="0"/>
            <a:t>сформированности</a:t>
          </a:r>
          <a:r>
            <a:rPr lang="ru-RU" sz="2300" kern="1200" dirty="0" smtClean="0"/>
            <a:t> ведущей и типичных видов детской деятельности;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учёт индивидуальных особенностей, склонностей и предпочтений ребёнка;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создание сред, учитывающих структуру нарушений развития у ребёнка и способствующих сглаживанию их проявлений;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создание динамичной среды, учитывающей смену деятельности детьми в соответствии с их запросами;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использование вариативных методов обучения в динамичной среде;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применение исследовательской позиции взрослого в процессе взаимодействия с ребёнком и организации его функционирования</a:t>
          </a:r>
          <a:endParaRPr lang="ru-RU" sz="2300" kern="1200" dirty="0"/>
        </a:p>
      </dsp:txBody>
      <dsp:txXfrm>
        <a:off x="0" y="850691"/>
        <a:ext cx="9144000" cy="472967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038949-7882-403E-8CE3-91EA00744A99}">
      <dsp:nvSpPr>
        <dsp:cNvPr id="0" name=""/>
        <dsp:cNvSpPr/>
      </dsp:nvSpPr>
      <dsp:spPr>
        <a:xfrm>
          <a:off x="3203843" y="3640443"/>
          <a:ext cx="2873109" cy="2468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solidFill>
                <a:schemeClr val="tx1"/>
              </a:solidFill>
            </a:rPr>
            <a:t>параметры построения среды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3203843" y="3640443"/>
        <a:ext cx="2873109" cy="2468880"/>
      </dsp:txXfrm>
    </dsp:sp>
    <dsp:sp modelId="{4DE0B8EA-EDC4-45F6-A509-28E705FE57D4}">
      <dsp:nvSpPr>
        <dsp:cNvPr id="0" name=""/>
        <dsp:cNvSpPr/>
      </dsp:nvSpPr>
      <dsp:spPr>
        <a:xfrm rot="1069916">
          <a:off x="2553551" y="4031771"/>
          <a:ext cx="74391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2F0DB-B0AF-445E-A789-C37296C33AAE}">
      <dsp:nvSpPr>
        <dsp:cNvPr id="0" name=""/>
        <dsp:cNvSpPr/>
      </dsp:nvSpPr>
      <dsp:spPr>
        <a:xfrm>
          <a:off x="11" y="2996958"/>
          <a:ext cx="2619031" cy="18763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solidFill>
                <a:schemeClr val="tx1"/>
              </a:solidFill>
            </a:rPr>
            <a:t>пространство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11" y="2996958"/>
        <a:ext cx="2619031" cy="1876348"/>
      </dsp:txXfrm>
    </dsp:sp>
    <dsp:sp modelId="{C8D36598-0AB4-4CAC-9BC2-EE6532C49513}">
      <dsp:nvSpPr>
        <dsp:cNvPr id="0" name=""/>
        <dsp:cNvSpPr/>
      </dsp:nvSpPr>
      <dsp:spPr>
        <a:xfrm rot="4007371">
          <a:off x="2961086" y="2741169"/>
          <a:ext cx="1630932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CCF56-CE5B-4B3E-81F8-7AB079202410}">
      <dsp:nvSpPr>
        <dsp:cNvPr id="0" name=""/>
        <dsp:cNvSpPr/>
      </dsp:nvSpPr>
      <dsp:spPr>
        <a:xfrm>
          <a:off x="1763695" y="476659"/>
          <a:ext cx="2345436" cy="1876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solidFill>
                <a:schemeClr val="tx1"/>
              </a:solidFill>
            </a:rPr>
            <a:t>время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1763695" y="476659"/>
        <a:ext cx="2345436" cy="1876348"/>
      </dsp:txXfrm>
    </dsp:sp>
    <dsp:sp modelId="{31902B1A-DCA1-4BD8-8CFB-389081034075}">
      <dsp:nvSpPr>
        <dsp:cNvPr id="0" name=""/>
        <dsp:cNvSpPr/>
      </dsp:nvSpPr>
      <dsp:spPr>
        <a:xfrm rot="6814766">
          <a:off x="4671122" y="2801392"/>
          <a:ext cx="161082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CBF70-703E-4934-A3B5-AE2F21CD34EF}">
      <dsp:nvSpPr>
        <dsp:cNvPr id="0" name=""/>
        <dsp:cNvSpPr/>
      </dsp:nvSpPr>
      <dsp:spPr>
        <a:xfrm>
          <a:off x="5148049" y="548681"/>
          <a:ext cx="2345436" cy="18763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solidFill>
                <a:schemeClr val="tx1"/>
              </a:solidFill>
            </a:rPr>
            <a:t>предметное окружение 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5148049" y="548681"/>
        <a:ext cx="2345436" cy="1876348"/>
      </dsp:txXfrm>
    </dsp:sp>
    <dsp:sp modelId="{A071CA1E-5B32-433D-907C-1CCD6059FA9A}">
      <dsp:nvSpPr>
        <dsp:cNvPr id="0" name=""/>
        <dsp:cNvSpPr/>
      </dsp:nvSpPr>
      <dsp:spPr>
        <a:xfrm rot="9660916">
          <a:off x="5810345" y="3866793"/>
          <a:ext cx="103837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97C04-6310-4C0F-88EF-482C0C2FC76E}">
      <dsp:nvSpPr>
        <dsp:cNvPr id="0" name=""/>
        <dsp:cNvSpPr/>
      </dsp:nvSpPr>
      <dsp:spPr>
        <a:xfrm>
          <a:off x="6798555" y="3068973"/>
          <a:ext cx="2345436" cy="18763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социальное окружение 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6798555" y="3068973"/>
        <a:ext cx="2345436" cy="187634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9AD4E-C111-4D50-A7C7-3F0D79F51F9D}">
      <dsp:nvSpPr>
        <dsp:cNvPr id="0" name=""/>
        <dsp:cNvSpPr/>
      </dsp:nvSpPr>
      <dsp:spPr>
        <a:xfrm>
          <a:off x="0" y="18661"/>
          <a:ext cx="9144000" cy="870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Творческие игры</a:t>
          </a:r>
          <a:endParaRPr lang="ru-RU" sz="3600" b="1" kern="1200" dirty="0"/>
        </a:p>
      </dsp:txBody>
      <dsp:txXfrm>
        <a:off x="0" y="18661"/>
        <a:ext cx="9144000" cy="870480"/>
      </dsp:txXfrm>
    </dsp:sp>
    <dsp:sp modelId="{95C3FAE5-8D1F-413C-ACA6-0E8F775AD04B}">
      <dsp:nvSpPr>
        <dsp:cNvPr id="0" name=""/>
        <dsp:cNvSpPr/>
      </dsp:nvSpPr>
      <dsp:spPr>
        <a:xfrm>
          <a:off x="0" y="978421"/>
          <a:ext cx="9144000" cy="8704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1. Игры на основе готовых сюжетов:</a:t>
          </a:r>
          <a:endParaRPr lang="ru-RU" sz="3100" kern="1200" dirty="0"/>
        </a:p>
      </dsp:txBody>
      <dsp:txXfrm>
        <a:off x="0" y="978421"/>
        <a:ext cx="9144000" cy="870480"/>
      </dsp:txXfrm>
    </dsp:sp>
    <dsp:sp modelId="{3B85C3F6-FD8B-4F8D-8305-B29C9EEA2727}">
      <dsp:nvSpPr>
        <dsp:cNvPr id="0" name=""/>
        <dsp:cNvSpPr/>
      </dsp:nvSpPr>
      <dsp:spPr>
        <a:xfrm>
          <a:off x="0" y="1848901"/>
          <a:ext cx="914400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подражательные игры;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/>
            <a:t>сюжетно-отобразительные</a:t>
          </a:r>
          <a:r>
            <a:rPr lang="ru-RU" sz="2400" kern="1200" dirty="0" smtClean="0"/>
            <a:t>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игра-драматизация;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театрализованные игры</a:t>
          </a:r>
          <a:endParaRPr lang="ru-RU" sz="2400" kern="1200" dirty="0"/>
        </a:p>
      </dsp:txBody>
      <dsp:txXfrm>
        <a:off x="0" y="1848901"/>
        <a:ext cx="9144000" cy="1668420"/>
      </dsp:txXfrm>
    </dsp:sp>
    <dsp:sp modelId="{9AD2B165-8727-46EB-AF35-BBBBB85DA3A9}">
      <dsp:nvSpPr>
        <dsp:cNvPr id="0" name=""/>
        <dsp:cNvSpPr/>
      </dsp:nvSpPr>
      <dsp:spPr>
        <a:xfrm>
          <a:off x="0" y="3517321"/>
          <a:ext cx="9144000" cy="8704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2. Игры с сюжетами, придуманными детьми</a:t>
          </a:r>
          <a:endParaRPr lang="ru-RU" sz="3100" kern="1200" dirty="0"/>
        </a:p>
      </dsp:txBody>
      <dsp:txXfrm>
        <a:off x="0" y="3517321"/>
        <a:ext cx="9144000" cy="870480"/>
      </dsp:txXfrm>
    </dsp:sp>
    <dsp:sp modelId="{0A726810-D3DE-4795-A37A-BEB0EFEF5FF1}">
      <dsp:nvSpPr>
        <dsp:cNvPr id="0" name=""/>
        <dsp:cNvSpPr/>
      </dsp:nvSpPr>
      <dsp:spPr>
        <a:xfrm>
          <a:off x="0" y="4387801"/>
          <a:ext cx="9144000" cy="1379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сюжетно-ролевые;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режиссёрские;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игра-фантазирование</a:t>
          </a:r>
          <a:endParaRPr lang="ru-RU" sz="2400" kern="1200" dirty="0"/>
        </a:p>
      </dsp:txBody>
      <dsp:txXfrm>
        <a:off x="0" y="4387801"/>
        <a:ext cx="9144000" cy="1379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D387F-F944-4A10-B70B-EF2C1008236E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C23FF-80D0-40DE-91BC-BC487E7F9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C23FF-80D0-40DE-91BC-BC487E7F9D1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Модель развивающей предметно-пространственной среды МБДОУ</a:t>
            </a:r>
            <a:r>
              <a:rPr lang="en-US" dirty="0" smtClean="0"/>
              <a:t> “</a:t>
            </a:r>
            <a:r>
              <a:rPr lang="ru-RU" dirty="0" smtClean="0"/>
              <a:t>ДС №398 г. Челябинска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4500" b="1" dirty="0" smtClean="0"/>
              <a:t>Игровая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2"/>
          <a:ext cx="9144000" cy="578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4500" b="1" dirty="0" smtClean="0"/>
              <a:t>Игровая деятельность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5273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Коммуникативная деятельность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29688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4500" b="1" dirty="0" smtClean="0"/>
              <a:t>Познавательно-исследовательская деятельность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5445224"/>
          </a:xfrm>
        </p:spPr>
        <p:txBody>
          <a:bodyPr/>
          <a:lstStyle/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логические и математические игры;</a:t>
            </a:r>
          </a:p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проблемные ситуации, вопросы;</a:t>
            </a:r>
          </a:p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творческие задачи и ситуации (поисковая деятельность);</a:t>
            </a:r>
          </a:p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моделирование;</a:t>
            </a:r>
          </a:p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образовательные ситуации (развивающие, игровые);</a:t>
            </a:r>
          </a:p>
          <a:p>
            <a:pPr marL="171450" indent="-514350" eaLnBrk="1" hangingPunct="1">
              <a:spcBef>
                <a:spcPct val="0"/>
              </a:spcBef>
              <a:buNone/>
            </a:pPr>
            <a:r>
              <a:rPr lang="ru-RU" dirty="0" smtClean="0"/>
              <a:t>- экспериментирование и исследовательская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4500" b="1" dirty="0" smtClean="0"/>
              <a:t>Познавательно-исследовательская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1"/>
          <a:ext cx="9143999" cy="558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Изобразительная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Изобразительная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3999" cy="5859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807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Музыкальная деятельность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064896" cy="5517232"/>
          </a:xfrm>
        </p:spPr>
        <p:txBody>
          <a:bodyPr/>
          <a:lstStyle/>
          <a:p>
            <a:pPr eaLnBrk="1" hangingPunct="1"/>
            <a:r>
              <a:rPr lang="ru-RU" dirty="0" smtClean="0"/>
              <a:t>Слушание</a:t>
            </a:r>
          </a:p>
          <a:p>
            <a:pPr eaLnBrk="1" hangingPunct="1"/>
            <a:r>
              <a:rPr lang="ru-RU" dirty="0" smtClean="0"/>
              <a:t>Пение</a:t>
            </a:r>
          </a:p>
          <a:p>
            <a:pPr eaLnBrk="1" hangingPunct="1"/>
            <a:r>
              <a:rPr lang="ru-RU" dirty="0" smtClean="0"/>
              <a:t>Песенное творчество</a:t>
            </a:r>
          </a:p>
          <a:p>
            <a:pPr eaLnBrk="1" hangingPunct="1"/>
            <a:r>
              <a:rPr lang="ru-RU" dirty="0" smtClean="0"/>
              <a:t>Музыкально-ритмические движения</a:t>
            </a:r>
          </a:p>
          <a:p>
            <a:pPr eaLnBrk="1" hangingPunct="1"/>
            <a:r>
              <a:rPr lang="ru-RU" dirty="0" smtClean="0"/>
              <a:t>Развитие танцевально-игрового творчества</a:t>
            </a:r>
          </a:p>
          <a:p>
            <a:pPr eaLnBrk="1" hangingPunct="1"/>
            <a:r>
              <a:rPr lang="ru-RU" dirty="0" smtClean="0"/>
              <a:t>Игра на детских музыкальных инструментах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Музыкальная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3999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7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4500" b="1" dirty="0" smtClean="0"/>
              <a:t>Восприятие художественной литературы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79512" y="1484785"/>
            <a:ext cx="8640960" cy="5230340"/>
          </a:xfrm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ru-RU" dirty="0" smtClean="0"/>
              <a:t>Обогащение «читательского» опыта за счёт разных жанров: фольклора, литературной прозы, поэзии</a:t>
            </a:r>
          </a:p>
          <a:p>
            <a:pPr marL="0">
              <a:spcBef>
                <a:spcPct val="0"/>
              </a:spcBef>
            </a:pPr>
            <a:r>
              <a:rPr lang="ru-RU" dirty="0" smtClean="0"/>
              <a:t>Рассматривание иллюстраций</a:t>
            </a:r>
          </a:p>
          <a:p>
            <a:pPr marL="0">
              <a:spcBef>
                <a:spcPct val="0"/>
              </a:spcBef>
            </a:pPr>
            <a:r>
              <a:rPr lang="ru-RU" dirty="0" smtClean="0"/>
              <a:t>Театрализованные игры</a:t>
            </a:r>
          </a:p>
          <a:p>
            <a:pPr marL="0">
              <a:spcBef>
                <a:spcPct val="0"/>
              </a:spcBef>
            </a:pPr>
            <a:r>
              <a:rPr lang="ru-RU" dirty="0" smtClean="0"/>
              <a:t>Моделирование</a:t>
            </a:r>
          </a:p>
          <a:p>
            <a:pPr marL="0">
              <a:spcBef>
                <a:spcPct val="0"/>
              </a:spcBef>
            </a:pPr>
            <a:r>
              <a:rPr lang="ru-RU" dirty="0" smtClean="0"/>
              <a:t>Реализация проектов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59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4500" b="1" dirty="0" smtClean="0"/>
              <a:t>Восприятие художественной литературы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68760"/>
          <a:ext cx="9143999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Конструирование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500" b="1" dirty="0" smtClean="0"/>
              <a:t>Конструирование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Перспективы развития РППС ДОУ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864096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Создание полифункциональной предметно-развивающей среды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1988840"/>
            <a:ext cx="144016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23528" y="3933056"/>
            <a:ext cx="432048" cy="2880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43608" y="2132856"/>
            <a:ext cx="547260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err="1" smtClean="0">
                <a:solidFill>
                  <a:schemeClr val="tx1"/>
                </a:solidFill>
              </a:rPr>
              <a:t>Здоровьесберегающая</a:t>
            </a:r>
            <a:endParaRPr lang="ru-RU" sz="21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2492896"/>
            <a:ext cx="72008" cy="23762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2492896"/>
            <a:ext cx="216024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2852936"/>
            <a:ext cx="547260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chemeClr val="tx1"/>
                </a:solidFill>
              </a:rPr>
              <a:t>Познавательно-речевая, опытно-экспериментальная</a:t>
            </a:r>
            <a:endParaRPr lang="ru-RU" sz="21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43608" y="3645024"/>
            <a:ext cx="547260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chemeClr val="tx1"/>
                </a:solidFill>
              </a:rPr>
              <a:t>Художественно-эстетическая</a:t>
            </a:r>
            <a:endParaRPr lang="ru-RU" sz="21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43608" y="4437112"/>
            <a:ext cx="547260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chemeClr val="tx1"/>
                </a:solidFill>
              </a:rPr>
              <a:t>Культурно-коммуникативная, эмоционально-рефлексивная, духовно-нравственная</a:t>
            </a:r>
            <a:endParaRPr lang="ru-RU" sz="21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7584" y="3212976"/>
            <a:ext cx="216024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3861048"/>
            <a:ext cx="216024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55576" y="4869160"/>
            <a:ext cx="288032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524328" y="3645024"/>
            <a:ext cx="576064" cy="201622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5661248"/>
            <a:ext cx="864096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Соответствие требованиям ФГОС ДО к РППС ДОУ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60232" y="2204864"/>
            <a:ext cx="144016" cy="280831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804248" y="3429000"/>
            <a:ext cx="1152128" cy="21602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516216" y="4941168"/>
            <a:ext cx="144016" cy="72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516216" y="3861048"/>
            <a:ext cx="144016" cy="72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516216" y="3212976"/>
            <a:ext cx="144016" cy="72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516216" y="2204864"/>
            <a:ext cx="144016" cy="72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59832" y="2276872"/>
            <a:ext cx="3024336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Базовые компоненты РППС ДОУ</a:t>
            </a:r>
            <a:endParaRPr lang="ru-RU" sz="25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663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 групповых помещений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83671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Музыкальный зал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55679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Физкультурный / ЛФК зал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27687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Кабинет психолога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996952"/>
            <a:ext cx="266429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Кабинет духовно-нравственного воспитания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933056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mtClean="0"/>
              <a:t>6 </a:t>
            </a:r>
            <a:r>
              <a:rPr lang="ru-RU" b="1" dirty="0" smtClean="0"/>
              <a:t>кабинетов учителей-дефектологов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373216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Методический кабинет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653136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Кабинет заведующего ДОУ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75856" y="11663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Медицинский кабинет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44208" y="116632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Массажный кабинет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90872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Физиотерапевтический кабинет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162880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Ординаторская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234888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Гидромассажный кабинет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306896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Кабинет ЛФК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44208" y="378904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Прачечная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444208" y="450912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Пищеблок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44208" y="522920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Дополнительные помещения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44208" y="6093296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Два лестничных марша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347864" y="6093296"/>
            <a:ext cx="2520280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Два вестибюля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6093296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Бухгалтерия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Теоретическая основа построения модели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Теоретическая основа построения модели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Теоретическая основа построения модели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Теоретическая основа построения модели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Теоретическая основа построения модели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Теоретическая основа построения модели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880</Words>
  <Application>Microsoft Office PowerPoint</Application>
  <PresentationFormat>Экран (4:3)</PresentationFormat>
  <Paragraphs>226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Модель развивающей предметно-пространственной среды МБДОУ “ДС №398 г. Челябинска”</vt:lpstr>
      <vt:lpstr>Слайд 2</vt:lpstr>
      <vt:lpstr>Слайд 3</vt:lpstr>
      <vt:lpstr>Теоретическая основа построения модели</vt:lpstr>
      <vt:lpstr>Слайд 5</vt:lpstr>
      <vt:lpstr>Слайд 6</vt:lpstr>
      <vt:lpstr>Слайд 7</vt:lpstr>
      <vt:lpstr>Слайд 8</vt:lpstr>
      <vt:lpstr>Слайд 9</vt:lpstr>
      <vt:lpstr>Слайд 10</vt:lpstr>
      <vt:lpstr>Игровая деятельность</vt:lpstr>
      <vt:lpstr>Игровая деятельность</vt:lpstr>
      <vt:lpstr>Коммуникативная деятельность</vt:lpstr>
      <vt:lpstr>Слайд 14</vt:lpstr>
      <vt:lpstr>Слайд 15</vt:lpstr>
      <vt:lpstr>Познавательно-исследовательская деятельность</vt:lpstr>
      <vt:lpstr>Познавательно-исследовательская деятельность</vt:lpstr>
      <vt:lpstr>Изобразительная деятельность</vt:lpstr>
      <vt:lpstr>Изобразительная деятельность</vt:lpstr>
      <vt:lpstr>Музыкальная деятельность</vt:lpstr>
      <vt:lpstr>Музыкальная деятельность</vt:lpstr>
      <vt:lpstr>Восприятие художественной литературы</vt:lpstr>
      <vt:lpstr>Восприятие художественной литературы</vt:lpstr>
      <vt:lpstr>Конструирование</vt:lpstr>
      <vt:lpstr>Конструирование</vt:lpstr>
      <vt:lpstr>Слайд 26</vt:lpstr>
      <vt:lpstr>Слайд 27</vt:lpstr>
      <vt:lpstr>Перспективы развития РППС ДОУ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развивающей предметно-пространственной среды МБДОУ “ДС №398 г. Челябинска”</dc:title>
  <cp:lastModifiedBy>Рога</cp:lastModifiedBy>
  <cp:revision>28</cp:revision>
  <dcterms:modified xsi:type="dcterms:W3CDTF">2017-10-25T10:33:00Z</dcterms:modified>
</cp:coreProperties>
</file>