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B2E89-10D5-49EF-B406-BA5F18968F9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E447C-4748-46CD-8DD6-9BC14187B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B2E89-10D5-49EF-B406-BA5F18968F9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E447C-4748-46CD-8DD6-9BC14187B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B2E89-10D5-49EF-B406-BA5F18968F9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E447C-4748-46CD-8DD6-9BC14187B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B2E89-10D5-49EF-B406-BA5F18968F9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E447C-4748-46CD-8DD6-9BC14187B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B2E89-10D5-49EF-B406-BA5F18968F9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E447C-4748-46CD-8DD6-9BC14187B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B2E89-10D5-49EF-B406-BA5F18968F9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E447C-4748-46CD-8DD6-9BC14187B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B2E89-10D5-49EF-B406-BA5F18968F9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E447C-4748-46CD-8DD6-9BC14187B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B2E89-10D5-49EF-B406-BA5F18968F9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E447C-4748-46CD-8DD6-9BC14187B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B2E89-10D5-49EF-B406-BA5F18968F9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E447C-4748-46CD-8DD6-9BC14187B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B2E89-10D5-49EF-B406-BA5F18968F9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E447C-4748-46CD-8DD6-9BC14187B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B2E89-10D5-49EF-B406-BA5F18968F9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E447C-4748-46CD-8DD6-9BC14187B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9B2E89-10D5-49EF-B406-BA5F18968F9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7E447C-4748-46CD-8DD6-9BC14187B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42103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«Методика работы по обучению  детей  пению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с  особенностями  в развитии»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</a:rPr>
            </a:br>
            <a:endParaRPr lang="ru-RU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924944"/>
            <a:ext cx="7406640" cy="2520280"/>
          </a:xfrm>
        </p:spPr>
        <p:txBody>
          <a:bodyPr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Долгополова Татьяна Валентиновна –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дополнительного образования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первой  квалификационной  категории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МАУ  ДО «ДДТ «Юность» 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В.П. Макеева» 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Алгоритм методов и приёмов: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r>
              <a:rPr lang="ru-RU" b="1" dirty="0" smtClean="0"/>
              <a:t>1 этап: Вступительное слово</a:t>
            </a:r>
          </a:p>
          <a:p>
            <a:r>
              <a:rPr lang="ru-RU" b="1" dirty="0" smtClean="0"/>
              <a:t>2 этап: Слушание-знакомство</a:t>
            </a:r>
          </a:p>
          <a:p>
            <a:r>
              <a:rPr lang="ru-RU" b="1" dirty="0" smtClean="0"/>
              <a:t>3 этап: Обсуждение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4 этап</a:t>
            </a:r>
            <a:r>
              <a:rPr lang="ru-RU" dirty="0" smtClean="0"/>
              <a:t>: </a:t>
            </a:r>
            <a:r>
              <a:rPr lang="ru-RU" b="1" dirty="0" smtClean="0"/>
              <a:t>Разучивание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5  этап: Концертное исполнение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методы и приемы: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музыкально-ритмические  игры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IMG_20170331_1718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4049712" cy="3037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IMG_20170331_1718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204864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15616" y="508518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 оленя  дом большой»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70331_1719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4617707" cy="3463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IMG_20170331_1719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996952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064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«Елочки-пенечки»: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IMG_20170331_1721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573016"/>
            <a:ext cx="4235748" cy="3176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Содержимое 6" descr="IMG_20170331_17205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4425685" cy="3319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70331_1719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1520"/>
            <a:ext cx="4032448" cy="3024336"/>
          </a:xfrm>
        </p:spPr>
      </p:pic>
      <p:pic>
        <p:nvPicPr>
          <p:cNvPr id="6" name="Содержимое 5" descr="IMG_20170331_1719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068960"/>
            <a:ext cx="4416491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Фонопедические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упражнения, работа со скороговорками, распевание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IMG_20170414_1643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212976"/>
            <a:ext cx="4425685" cy="3319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Содержимое 6" descr="IMG_20170414_16423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4704523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150415_1108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91880" y="908720"/>
            <a:ext cx="5364187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43608" y="26064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цель моей педагогической работы – воспитание  социально адаптированной  творческой  личности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IMG_20170407_19252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3068960"/>
            <a:ext cx="4064867" cy="3593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 ЗА ВНИМАНИЕ!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IMG_20170407_164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47799"/>
            <a:ext cx="6909519" cy="5182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«Музыка начинается с пения»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b="1" dirty="0" smtClean="0"/>
              <a:t>(</a:t>
            </a:r>
            <a:r>
              <a:rPr lang="ru-RU" sz="3100" b="1" dirty="0" err="1" smtClean="0"/>
              <a:t>Курт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Закс-немецкий</a:t>
            </a:r>
            <a:r>
              <a:rPr lang="ru-RU" sz="3100" b="1" dirty="0" smtClean="0"/>
              <a:t> музыковед)</a:t>
            </a:r>
            <a:br>
              <a:rPr lang="ru-RU" sz="3100" b="1" dirty="0" smtClean="0"/>
            </a:br>
            <a:endParaRPr lang="ru-RU" sz="31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20170407_1650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3609280" cy="4812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IMG_20170407_1646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492896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320"/>
            <a:ext cx="8034096" cy="14984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инновации – это решение нестандартных задач всегда нестандартными способами, которые «…дают быстрый прорыв в новое качество…» (В.В. Путин)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_20170331_1721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6218767" cy="4664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22905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Огромную помощь в работе  оказывают современные методические пособия:  </a:t>
            </a:r>
            <a:r>
              <a:rPr lang="ru-RU" sz="2400" b="1" dirty="0" err="1" smtClean="0"/>
              <a:t>фонопедические</a:t>
            </a:r>
            <a:r>
              <a:rPr lang="ru-RU" sz="2400" b="1" dirty="0" smtClean="0"/>
              <a:t> упражнения Емельянова и дыхательная гимнастика </a:t>
            </a:r>
            <a:r>
              <a:rPr lang="ru-RU" sz="2400" b="1" dirty="0" err="1" smtClean="0"/>
              <a:t>Стрельниковой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pic>
        <p:nvPicPr>
          <p:cNvPr id="9" name="Содержимое 8" descr="IMG_20170331_1718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492896"/>
            <a:ext cx="5498724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22185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Артикуляционная гимнастика помогает: устранить напряжение и скованность артикуляционных мышц; разогреть мышцы языка, губ, щёк, челюсти, обеспечивая им наибольшую подвижность; развить мимику, артикуляционную моторику; развить выразительную дикцию.</a:t>
            </a: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endParaRPr lang="ru-RU" sz="2400" b="1" dirty="0">
              <a:effectLst/>
            </a:endParaRPr>
          </a:p>
        </p:txBody>
      </p:sp>
      <p:pic>
        <p:nvPicPr>
          <p:cNvPr id="5" name="Содержимое 4" descr="IMG_20170331_1716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36283" y="2636838"/>
            <a:ext cx="4734983" cy="3551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Виды артикуляционной гимнастики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IMG_20170331_1716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780928"/>
            <a:ext cx="422446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IMG_20170331_1717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945632" cy="2959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60648"/>
            <a:ext cx="749808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Упражнение «Трубочка»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IMG_20170331_1717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64008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Дыхательная  гимнастика   в игровой форме.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6" descr="IMG_20170331_1721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48780"/>
            <a:ext cx="6408712" cy="4806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76672"/>
            <a:ext cx="7818072" cy="577172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Систематичность в подходах к работе;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варьирование разных методических приемов;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планомерное выполнение поставленных задач;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последовательное (поэтапное) изучение новых песен;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многократное использование знакомого материала;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постепенное усложнение материала;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дифференцированный подход к детям - все это позволяет мне, как педагогу,  достичь положительных результатов в обучении и развитии вокальных навыков детей социального  приюта  дошкольного и младшего школьного возраста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</TotalTime>
  <Words>248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«Методика работы по обучению  детей  пению  с  особенностями  в развитии»  </vt:lpstr>
      <vt:lpstr>«Музыка начинается с пения» (Курт Закс-немецкий музыковед) </vt:lpstr>
      <vt:lpstr>Педагогические инновации – это решение нестандартных задач всегда нестандартными способами, которые «…дают быстрый прорыв в новое качество…» (В.В. Путин) </vt:lpstr>
      <vt:lpstr>Огромную помощь в работе  оказывают современные методические пособия:  фонопедические упражнения Емельянова и дыхательная гимнастика Стрельниковой. </vt:lpstr>
      <vt:lpstr>Артикуляционная гимнастика помогает: устранить напряжение и скованность артикуляционных мышц; разогреть мышцы языка, губ, щёк, челюсти, обеспечивая им наибольшую подвижность; развить мимику, артикуляционную моторику; развить выразительную дикцию. </vt:lpstr>
      <vt:lpstr>Виды артикуляционной гимнастики</vt:lpstr>
      <vt:lpstr>Упражнение «Трубочка»</vt:lpstr>
      <vt:lpstr>Дыхательная  гимнастика   в игровой форме.</vt:lpstr>
      <vt:lpstr>Слайд 9</vt:lpstr>
      <vt:lpstr>Алгоритм методов и приёмов: </vt:lpstr>
      <vt:lpstr>методы и приемы:  1. музыкально-ритмические  игры</vt:lpstr>
      <vt:lpstr>Слайд 12</vt:lpstr>
      <vt:lpstr>«Елочки-пенечки»: </vt:lpstr>
      <vt:lpstr>Слайд 14</vt:lpstr>
      <vt:lpstr>Фонопедические упражнения, работа со скороговорками, распевание</vt:lpstr>
      <vt:lpstr>Слайд 16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Драгоценный</dc:creator>
  <cp:lastModifiedBy>ГМ</cp:lastModifiedBy>
  <cp:revision>12</cp:revision>
  <dcterms:created xsi:type="dcterms:W3CDTF">2017-04-17T13:27:26Z</dcterms:created>
  <dcterms:modified xsi:type="dcterms:W3CDTF">2017-10-11T10:07:36Z</dcterms:modified>
</cp:coreProperties>
</file>