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9" r:id="rId2"/>
    <p:sldId id="318" r:id="rId3"/>
    <p:sldId id="317" r:id="rId4"/>
    <p:sldId id="316" r:id="rId5"/>
    <p:sldId id="305" r:id="rId6"/>
    <p:sldId id="306" r:id="rId7"/>
    <p:sldId id="307" r:id="rId8"/>
    <p:sldId id="310" r:id="rId9"/>
    <p:sldId id="309" r:id="rId10"/>
    <p:sldId id="308" r:id="rId11"/>
    <p:sldId id="311" r:id="rId12"/>
    <p:sldId id="312" r:id="rId13"/>
    <p:sldId id="313" r:id="rId14"/>
    <p:sldId id="31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09CC7-8D4E-4A7B-B3A9-B94E890178B1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6B068-3F8B-4867-8901-2E13F1316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5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C4FF4-6EE1-4A76-9B8F-B2F594D6C874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7A747-1B53-4B3F-B8D2-D8AB0E128148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4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4BD201-5F9C-4593-BEFD-74C971F0B552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22E6F0-797A-404D-B2F0-96032D2C16E5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8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A3035-02C7-4538-A480-C6887B19F5A6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8664C-3B03-4311-A452-8E87A1DF2E36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2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2DDE1-E9F2-4B50-AB95-1A36B28481DE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7BA6C-DE82-4922-A007-5CB817EE4E20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2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11FA9-72D4-4D0D-AA04-5200C8F96D1C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BFCBB-F7D8-4AD9-B5F9-93687358CA6B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3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8AA105-3B9A-485F-A7BD-B3B1C1BFF994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217202-91A5-4841-8837-12B3422A9C13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3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03E727-7E97-4B76-A273-97C117DFD6DE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F140D1-42AB-456C-B3EB-2E58162D29C5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0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DA9A-A9AF-4522-BA4E-959710ABA8F2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C4C3DF-49FF-4AA4-A1AB-8615103FAECA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1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C31E6-6AC6-4E62-806B-D0CB1E8C6262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0E188-B191-46AC-99B7-5113417AE6AB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0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59BE0-226E-4980-AAF5-F1A9DF7C7AE8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8319C-EFFD-43A6-A723-9E31BBA50F68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94FB44-2B3A-4EA5-B708-4FEB9F41BBF1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18.10.2018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C51498-F984-481A-8E8C-4DDFA9BC9183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6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http://linda6035.ucoz.ru/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4qFfow1cuDI&amp;feature=youtu.b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vin-elena@mail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8Qu3zFbdQ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Qd9hmP414o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S6_zfX2kBw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ram2000.ru/mater/konkurs_zolotoj_pelikan-2016/" TargetMode="External"/><Relationship Id="rId2" Type="http://schemas.openxmlformats.org/officeDocument/2006/relationships/hyperlink" Target="https://www.youtube.com/watch?v=ylRK9Bwb1q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kt.ipk74.ru/forum/forum10/topic46/?PAGEN_1=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1340768"/>
            <a:ext cx="8352928" cy="2259682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«Развитие творческой одаренности учащихся с ОВЗ посредством анимационной деятельности»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(наши достижения)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371600" y="3886200"/>
            <a:ext cx="7160840" cy="2567136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Составители:   Новикова Елена Алексеевна,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pPr marL="0" indent="0" algn="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Мельнова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 Сергеевна, 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г.Куса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Челябинская область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872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по проекту-15 фото\скан\1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3842"/>
            <a:ext cx="3318736" cy="4761399"/>
          </a:xfrm>
          <a:prstGeom prst="rect">
            <a:avLst/>
          </a:prstGeom>
          <a:noFill/>
        </p:spPr>
      </p:pic>
      <p:pic>
        <p:nvPicPr>
          <p:cNvPr id="3" name="Picture 2" descr="K:\письмо0002.jpg"/>
          <p:cNvPicPr>
            <a:picLocks noChangeAspect="1" noChangeArrowheads="1"/>
          </p:cNvPicPr>
          <p:nvPr/>
        </p:nvPicPr>
        <p:blipFill>
          <a:blip r:embed="rId3" cstate="print"/>
          <a:srcRect l="2083" r="2083"/>
          <a:stretch>
            <a:fillRect/>
          </a:stretch>
        </p:blipFill>
        <p:spPr bwMode="auto">
          <a:xfrm>
            <a:off x="5004048" y="693842"/>
            <a:ext cx="3286148" cy="4733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93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Мои документы\Downloads\24-03-2016_12-49-33\д0002.jp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 l="6543" t="3159" r="6215" b="6819"/>
          <a:stretch>
            <a:fillRect/>
          </a:stretch>
        </p:blipFill>
        <p:spPr bwMode="auto">
          <a:xfrm>
            <a:off x="3203848" y="2541502"/>
            <a:ext cx="2592288" cy="3694010"/>
          </a:xfrm>
          <a:prstGeom prst="rect">
            <a:avLst/>
          </a:prstGeom>
          <a:noFill/>
        </p:spPr>
      </p:pic>
      <p:pic>
        <p:nvPicPr>
          <p:cNvPr id="3" name="Picture 3" descr="C:\Documents and Settings\User\Рабочий стол\3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863914" y="188641"/>
            <a:ext cx="3086588" cy="4248472"/>
          </a:xfrm>
          <a:prstGeom prst="rect">
            <a:avLst/>
          </a:prstGeom>
          <a:noFill/>
        </p:spPr>
      </p:pic>
      <p:pic>
        <p:nvPicPr>
          <p:cNvPr id="4" name="Picture 4" descr="C:\Documents and Settings\User\Рабочий стол\4.jp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79513" y="334617"/>
            <a:ext cx="2928219" cy="4030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9510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2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r="3575"/>
          <a:stretch>
            <a:fillRect/>
          </a:stretch>
        </p:blipFill>
        <p:spPr bwMode="auto">
          <a:xfrm rot="10800000">
            <a:off x="395536" y="404664"/>
            <a:ext cx="3884243" cy="5544616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025"/>
            <a:ext cx="3960440" cy="545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3648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по проекту-15 фото\скан\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3091416" cy="4378403"/>
          </a:xfrm>
          <a:prstGeom prst="rect">
            <a:avLst/>
          </a:prstGeom>
          <a:noFill/>
        </p:spPr>
      </p:pic>
      <p:pic>
        <p:nvPicPr>
          <p:cNvPr id="3" name="Picture 3" descr="K:\по проекту-15 фото\скан\1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6632"/>
            <a:ext cx="2961919" cy="4234387"/>
          </a:xfrm>
          <a:prstGeom prst="rect">
            <a:avLst/>
          </a:prstGeom>
          <a:noFill/>
        </p:spPr>
      </p:pic>
      <p:pic>
        <p:nvPicPr>
          <p:cNvPr id="4" name="Picture 2" descr="K:\по проекту-15 фото\скан\1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0363" y="2414547"/>
            <a:ext cx="2691797" cy="3872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9640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Мультфильм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«Путешествие по Кусе»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(познавательно-исследовательская деятельность)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Ссылка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мультфильм 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www.youtube.com/watch?v=4qFfow1cuDI&amp;feature=youtu.be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075363"/>
            <a:ext cx="3672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•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детских анимационных студий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«Мир,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Анимационного Кино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проекта Всероссийской детской анимационной лаборатории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«Мир,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мультфильм «Путешествие по Кусе», май 2018 г.,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в номинации «Приз зрительский симпатий»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728922" cy="470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1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C:\Users\Дом\Downloads\Копия Копия DSC0109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1728192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Содержимое 3" descr="D:\Фото\путешествия\турция 2014\101NIKON\DSCN9997 - копия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3568" y="3573016"/>
            <a:ext cx="1872208" cy="24590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699792" y="692696"/>
            <a:ext cx="61926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Мельнова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Наталья Сергеевна 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высшее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высшая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-26 лет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Жизненное кредо: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есть шанс в жизни заявить о себе.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только пытаться, рисковать и не сдаваться.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...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все разные, но в каждом ребенке живет солнышко, надо его только разбудить».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604739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Новикова Елена Алексеевна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высшее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воспитатель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высшая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работы (педагогический)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-13 лет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Жизненное кредо: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быть счастливым нельзя, 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его так, чтобы он стал счастливым можно».</a:t>
            </a:r>
          </a:p>
        </p:txBody>
      </p:sp>
    </p:spTree>
    <p:extLst>
      <p:ext uri="{BB962C8B-B14F-4D97-AF65-F5344CB8AC3E}">
        <p14:creationId xmlns:p14="http://schemas.microsoft.com/office/powerpoint/2010/main" val="212250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:\Е.А\МС(К)ОУ\images\img_0218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907704" y="620688"/>
            <a:ext cx="5345572" cy="400917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99592" y="4797425"/>
            <a:ext cx="7669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ДЛЯ ОБУЧАЮЩИХСЯ С ОГРАНИЧЕННЫМИ ВОЗМОЖНОСТЯМИ ЗДОРОВЬЯ «КОРРЕКЦИОННАЯ ОБЩЕОБРАЗОВАТЕЛЬНАЯ НАЧАЛЬНАЯ ШКОЛА-ДЕТСКИЙ САД» </a:t>
            </a:r>
          </a:p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Вокзальная ул., д.11, Куса г., Челябинская область, 456940. </a:t>
            </a:r>
          </a:p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Тел./факс (351.54) 3-02-44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  <a:hlinkClick r:id="rId3"/>
              </a:rPr>
              <a:t>dvin-elena@mail.ru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Aft>
                <a:spcPts val="1000"/>
              </a:spcAft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8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/>
          </p:cNvSpPr>
          <p:nvPr/>
        </p:nvSpPr>
        <p:spPr>
          <a:xfrm>
            <a:off x="539552" y="980728"/>
            <a:ext cx="8229600" cy="564949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7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Создано  5 мультфильмов: 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Селямбай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его братья»  (с использованием национальных, региональных и этнокультурных особенностей); 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«Пожар в лесу» (безопасность); 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«Сказка для мамочки» (духовно-нравственное развитие);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«Кот Васька» (нравственно-патриотическое воспитание);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«Путешествие  по Кусе» (познавательно-исследовательская деятельность).</a:t>
            </a:r>
          </a:p>
          <a:p>
            <a:endParaRPr lang="ru-RU" dirty="0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683568" y="332656"/>
            <a:ext cx="8229600" cy="77809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Наши достижения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8099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858" y="260648"/>
            <a:ext cx="84969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Мультфильм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Селямбай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 его братья» 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(с использованием национальных, региональных и этнокультурных особенностей)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Ссылка на мультфильм 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https://www.youtube.com/watch?v=e8Qu3zFbdQ4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1916833"/>
            <a:ext cx="8229600" cy="417646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Муниципальный выставка- конкурс  детского творчества «Россия-матушка, Урал-батюшка» 1 место</a:t>
            </a:r>
          </a:p>
          <a:p>
            <a:pPr algn="just"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Областной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творческий конкурс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«Сказки живут на Урале», 1 место</a:t>
            </a:r>
          </a:p>
          <a:p>
            <a:pPr algn="just"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 Всероссийский конкурс  детских исследовательских работ и проектов «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Талантоха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-исследователь», 1 место</a:t>
            </a:r>
          </a:p>
          <a:p>
            <a:pPr algn="just"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1 Всероссийский конкурс детского творчества  «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Талантоха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-детям» в номинации «Компьютерная графика», 2 место</a:t>
            </a:r>
          </a:p>
          <a:p>
            <a:pPr algn="just"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Международный дистанционный конкурс проектов воспитателей, учителей, преподавателей, применяющих  новые информационные технологии в учебной работе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«Золотой пеликан»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Проект по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мульттерапии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- как средство творческой социализации детей с ОВЗ (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Селямбай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 его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братья) , сертификат участника</a:t>
            </a:r>
          </a:p>
          <a:p>
            <a:pPr algn="just">
              <a:lnSpc>
                <a:spcPct val="12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Международный конкурс детских анимационных фильмов «Это интересно. Мой родной край». Мультфильм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Селямбай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его братья», сертификат участника</a:t>
            </a:r>
          </a:p>
          <a:p>
            <a:pPr algn="just">
              <a:lnSpc>
                <a:spcPct val="12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Открытый региональный конкурс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короткометражного кино и мобильного видео “Урал, я люблю тебя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!”, г. Челябинск,  диплом победителя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9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Мультфильм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«Пожар в лесу»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(пожарная безопасность)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Ссылка на мультфильм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www.youtube.com/watch?v=nQd9hmP414o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58300"/>
            <a:ext cx="799288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Областной  творческий конкурс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«Сам себе спасатель», Номинация: «Правила пожарной безопасности». Конкурсная работа: Сказка «Пожар в лесу»,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г.Челябинск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2012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2 место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Всероссийский творческий конкурс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Талантоха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Номинация  «Педагогические проекты». Конкурсная работа: Проект «Огонь как символ. Огонь-друг, огонь-враг». Диплом №Т7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-4552, июнь 2014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3 место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Всероссийский творческий конкурс для детей и педагогов «Весеннее вдохновение». Конкурсная работа: Сказка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«Пожар в лесу»,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место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Международный дистанционный конкурс проектов воспитателей, учителей, преподавателей, применяющих  новые информационные технологии в учебной работе «Золотой пеликан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Мультпроект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противопожарной безопасности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Огонь как  символ,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огонь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-друг, огонь - враг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диплом победителя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2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Мультфильм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«Сказка для мамочки»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(духовно-нравственное развитие)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Ссылка на мультфильм 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www.youtube.com/watch?v=1S6_zfX2kBw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1556792"/>
            <a:ext cx="8352928" cy="371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Всероссийский творческий конкурс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Талантоха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  «За подготовку коллектива студии «Созвездие». Номинация: «Мой фильм». Конкурсная работа: Мультфильм «Сказка для мамочки». Диплом №Т7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-4554, июнь 2014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2 место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Всероссийский творческий конкурс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Талантоха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 Номинация: «Педагогический проект». Конкурсная работа: Проект «Моя любимая мамочка». Диплом №Т15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-1312, май 2015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2 место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Открытый Международный конкурс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педагогических проектов «Золотой пеликан». Конкурсная работа «Проект по духовно-нравственному воспитанию старших дошкольников «Моя любимая мамочка». Центр педагогических технологий имени К.Д Ушинского «Новое образование».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Диплом лауреата 3 степени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 011 ВЛ от 02.06.2015г.,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г.Тюмень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0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Мультфильм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«Кот Васька»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(нравственно-патриотическое воспитание)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Ссылка на мультфильм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www.youtube.com/watch?v=ylRK9Bwb1qg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532" y="1077680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Муниципальный заочный конкурс педагогических проектов для педагогов дошкольных образовательных организаций,  номинация «Проект по нравственно-патриотическому воспитанию». Диплом победителя, 2016 год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Открытый Международный конкурс педагогических проектов «Золотой пеликан -2016». Центр педагогических инноваций им.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К.Д.Ушинского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«Новое образование»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http://www.piram2000.ru/mater/konkurs_zolotoj_pelikan-2016/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(лауреаты 3 степени)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Диплом 1 степени   Интернет- конференции «Проектная и исследовательская деятельность школьников в условиях информатизации образования», которая проводится в рамках форума Центра методической и технической поддержки внедрения ИКТ в деятельность ОУ и обеспечения доступа к образовательным услугам и сервисам. ПРОЕКТ ПО НРАВСТВЕННО-ПАТРИОТИЧЕСКОМУ ВОСПИТАНИЮ МЛАДШИХ ШКОЛЬНИКОВ «СПАСИБО ДЕДУ ЗА ПОБЕДУ!» ЧИППКРО, Челябинск. 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/>
              </a:rPr>
              <a:t>http://ikt.ipk74.ru/forum/forum10/topic46/?PAGEN_1=4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Всероссийский конкурс «Радуга Творчества» номинация «Подвиг народа», конкурсная работа- мультфильм «Кот Васька». Диплом победителя 1 место.  Номер в реестре:7448 от 25.04.16</a:t>
            </a:r>
          </a:p>
        </p:txBody>
      </p:sp>
    </p:spTree>
    <p:extLst>
      <p:ext uri="{BB962C8B-B14F-4D97-AF65-F5344CB8AC3E}">
        <p14:creationId xmlns:p14="http://schemas.microsoft.com/office/powerpoint/2010/main" val="160605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по проекту-15 фото\скан\1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3473395" cy="4958841"/>
          </a:xfrm>
          <a:prstGeom prst="rect">
            <a:avLst/>
          </a:prstGeom>
          <a:noFill/>
        </p:spPr>
      </p:pic>
      <p:pic>
        <p:nvPicPr>
          <p:cNvPr id="3" name="Picture 3" descr="K:\письмо0001.jpg"/>
          <p:cNvPicPr>
            <a:picLocks noChangeAspect="1" noChangeArrowheads="1"/>
          </p:cNvPicPr>
          <p:nvPr/>
        </p:nvPicPr>
        <p:blipFill>
          <a:blip r:embed="rId3" cstate="print"/>
          <a:srcRect l="2526" t="332" r="2950" b="947"/>
          <a:stretch>
            <a:fillRect/>
          </a:stretch>
        </p:blipFill>
        <p:spPr bwMode="auto">
          <a:xfrm>
            <a:off x="4932040" y="953036"/>
            <a:ext cx="3394387" cy="4870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026957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623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ЗАЧЕТНАЯ РАБОТА по курсу «Анимация для начинающих» на тему  «Использование анимационной деятельности в работе с детьми ОВЗ в условиях введения ФГОС УО»  </dc:title>
  <cp:lastModifiedBy>User</cp:lastModifiedBy>
  <cp:revision>56</cp:revision>
  <dcterms:modified xsi:type="dcterms:W3CDTF">2018-10-18T10:32:25Z</dcterms:modified>
</cp:coreProperties>
</file>