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62112" y="1300785"/>
            <a:ext cx="8689976" cy="2509213"/>
          </a:xfrm>
        </p:spPr>
        <p:txBody>
          <a:bodyPr>
            <a:normAutofit/>
          </a:bodyPr>
          <a:lstStyle/>
          <a:p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ИРМСПФРСЕОЙИ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58108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1</TotalTime>
  <Words>1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Tw Cen MT</vt:lpstr>
      <vt:lpstr>Капля</vt:lpstr>
      <vt:lpstr>ИРМСПФРСЕОЙИ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ИРМСПФРСЕОЙИ</dc:title>
  <dc:creator>Olga</dc:creator>
  <cp:lastModifiedBy>Olga</cp:lastModifiedBy>
  <cp:revision>1</cp:revision>
  <dcterms:created xsi:type="dcterms:W3CDTF">2020-10-03T18:48:29Z</dcterms:created>
  <dcterms:modified xsi:type="dcterms:W3CDTF">2020-10-03T18:50:16Z</dcterms:modified>
</cp:coreProperties>
</file>