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1382" y="346363"/>
            <a:ext cx="9337964" cy="275705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ПРОЕКТНАЯ ДЕЯТЕЛЬНОСТЬ В НАЧАЛЬНОЙ ШКОЛЕ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3015" y="4563449"/>
            <a:ext cx="8290331" cy="1096899"/>
          </a:xfrm>
        </p:spPr>
        <p:txBody>
          <a:bodyPr>
            <a:no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Сибагатуллина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Лилия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Набиулловна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Учитель начальных классов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МАОУ «СОШ № 94»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H:\фото на конкурс\DSCN0362 (2).jpg"/>
          <p:cNvPicPr>
            <a:picLocks noChangeAspect="1" noChangeArrowheads="1"/>
          </p:cNvPicPr>
          <p:nvPr/>
        </p:nvPicPr>
        <p:blipFill>
          <a:blip r:embed="rId2"/>
          <a:srcRect l="21083" t="3107"/>
          <a:stretch>
            <a:fillRect/>
          </a:stretch>
        </p:blipFill>
        <p:spPr bwMode="auto">
          <a:xfrm>
            <a:off x="1219199" y="3148607"/>
            <a:ext cx="3172691" cy="3487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эля\Pictures\сибагатуллина\Diary and p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877" y="464416"/>
            <a:ext cx="1974850" cy="1592695"/>
          </a:xfrm>
          <a:prstGeom prst="rect">
            <a:avLst/>
          </a:prstGeom>
          <a:noFill/>
        </p:spPr>
      </p:pic>
      <p:pic>
        <p:nvPicPr>
          <p:cNvPr id="1028" name="Picture 4" descr="C:\Users\эля\Pictures\сибагатуллина\img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9143" y="180109"/>
            <a:ext cx="2942857" cy="2666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2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00" y="1026406"/>
            <a:ext cx="6905613" cy="1502536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</a:t>
            </a: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(лат.) –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брошенный вперёд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>
                <a:ln/>
                <a:solidFill>
                  <a:schemeClr val="accent3"/>
                </a:solidFill>
              </a:rPr>
              <a:t/>
            </a:r>
            <a:br>
              <a:rPr lang="ru-RU" sz="2400" b="1" dirty="0">
                <a:ln/>
                <a:solidFill>
                  <a:schemeClr val="accent3"/>
                </a:solidFill>
              </a:rPr>
            </a:br>
            <a:endParaRPr lang="ru-RU" sz="32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t="8286" r="2890"/>
          <a:stretch>
            <a:fillRect/>
          </a:stretch>
        </p:blipFill>
        <p:spPr>
          <a:xfrm>
            <a:off x="0" y="443346"/>
            <a:ext cx="3588327" cy="2728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6" y="2937164"/>
            <a:ext cx="11443854" cy="1288472"/>
          </a:xfrm>
        </p:spPr>
        <p:txBody>
          <a:bodyPr>
            <a:prstTxWarp prst="textChevron">
              <a:avLst>
                <a:gd name="adj" fmla="val 4082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ПРОЕКТЫ</a:t>
            </a:r>
            <a:endParaRPr lang="ru-RU" b="1" spc="50" dirty="0">
              <a:ln w="11430">
                <a:solidFill>
                  <a:schemeClr val="bg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20986" r="12676" b="16901"/>
          <a:stretch>
            <a:fillRect/>
          </a:stretch>
        </p:blipFill>
        <p:spPr>
          <a:xfrm>
            <a:off x="7966622" y="4239491"/>
            <a:ext cx="3920578" cy="2355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-1424" r="254" b="27618"/>
          <a:stretch>
            <a:fillRect/>
          </a:stretch>
        </p:blipFill>
        <p:spPr>
          <a:xfrm>
            <a:off x="8357061" y="249382"/>
            <a:ext cx="3640976" cy="2729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5236" r="7474"/>
          <a:stretch>
            <a:fillRect/>
          </a:stretch>
        </p:blipFill>
        <p:spPr>
          <a:xfrm>
            <a:off x="249381" y="4267200"/>
            <a:ext cx="3527136" cy="2341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7296" r="5503" b="10280"/>
          <a:stretch>
            <a:fillRect/>
          </a:stretch>
        </p:blipFill>
        <p:spPr>
          <a:xfrm>
            <a:off x="3740728" y="221673"/>
            <a:ext cx="4419600" cy="2632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-2036" r="681"/>
          <a:stretch>
            <a:fillRect/>
          </a:stretch>
        </p:blipFill>
        <p:spPr>
          <a:xfrm>
            <a:off x="3657601" y="3960889"/>
            <a:ext cx="4572000" cy="28971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78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521" y="2552700"/>
            <a:ext cx="2294466" cy="1320800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 err="1"/>
              <a:t>Лэпбук</a:t>
            </a:r>
            <a:r>
              <a:rPr lang="ru-RU" dirty="0"/>
              <a:t> </a:t>
            </a:r>
          </a:p>
        </p:txBody>
      </p:sp>
      <p:pic>
        <p:nvPicPr>
          <p:cNvPr id="9" name="Рисунок 8" descr="C:\Users\Viliya\AppData\Local\Microsoft\Windows\Temporary Internet Files\Content.Word\CAM008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220" y="2293506"/>
            <a:ext cx="2595925" cy="2084530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Viliya\Desktop\100LGDSC\CAM00969.jpg"/>
          <p:cNvPicPr/>
          <p:nvPr/>
        </p:nvPicPr>
        <p:blipFill>
          <a:blip r:embed="rId3" cstate="print"/>
          <a:srcRect t="4658" r="6094"/>
          <a:stretch>
            <a:fillRect/>
          </a:stretch>
        </p:blipFill>
        <p:spPr bwMode="auto">
          <a:xfrm>
            <a:off x="9130145" y="2361128"/>
            <a:ext cx="2508740" cy="2030764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3034146" y="3255819"/>
            <a:ext cx="1648691" cy="110836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 rot="20432319">
            <a:off x="3312251" y="4476419"/>
            <a:ext cx="1484119" cy="72079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67600" y="3352801"/>
            <a:ext cx="1648691" cy="110836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C:\Users\Viliya\AppData\Local\Microsoft\Windows\Temporary Internet Files\Content.Word\CAM00983.jpg"/>
          <p:cNvPicPr/>
          <p:nvPr/>
        </p:nvPicPr>
        <p:blipFill>
          <a:blip r:embed="rId4" cstate="print"/>
          <a:srcRect l="562" t="1648" r="685" b="4302"/>
          <a:stretch>
            <a:fillRect/>
          </a:stretch>
        </p:blipFill>
        <p:spPr bwMode="auto">
          <a:xfrm>
            <a:off x="1219201" y="4599710"/>
            <a:ext cx="2909455" cy="2064327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Скругленный прямоугольник 15"/>
          <p:cNvSpPr/>
          <p:nvPr/>
        </p:nvSpPr>
        <p:spPr>
          <a:xfrm rot="20432319">
            <a:off x="7330069" y="2231983"/>
            <a:ext cx="1484119" cy="72079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 rot="1618531">
            <a:off x="7288506" y="4614965"/>
            <a:ext cx="1484119" cy="72079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047731">
            <a:off x="3416087" y="2015693"/>
            <a:ext cx="1484119" cy="96509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 rot="5400000">
            <a:off x="5766297" y="4617686"/>
            <a:ext cx="598069" cy="89042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 rot="5400000">
            <a:off x="5835570" y="2054596"/>
            <a:ext cx="598069" cy="89042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4" name="Объект 14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" b="7470"/>
          <a:stretch>
            <a:fillRect/>
          </a:stretch>
        </p:blipFill>
        <p:spPr>
          <a:xfrm>
            <a:off x="1637066" y="207818"/>
            <a:ext cx="2436222" cy="1856509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9" name="Рисунок 1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b="14788"/>
          <a:stretch>
            <a:fillRect/>
          </a:stretch>
        </p:blipFill>
        <p:spPr>
          <a:xfrm>
            <a:off x="5172979" y="199448"/>
            <a:ext cx="1920546" cy="2058841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03886"/>
            <a:ext cx="2579924" cy="1912501"/>
          </a:xfrm>
          <a:prstGeom prst="roundRect">
            <a:avLst>
              <a:gd name="adj" fmla="val 15218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6" name="Рисунок 1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/>
          <a:stretch>
            <a:fillRect/>
          </a:stretch>
        </p:blipFill>
        <p:spPr>
          <a:xfrm>
            <a:off x="8087428" y="4641273"/>
            <a:ext cx="2712063" cy="2032372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7515" r="18232" b="15067"/>
          <a:stretch>
            <a:fillRect/>
          </a:stretch>
        </p:blipFill>
        <p:spPr>
          <a:xfrm>
            <a:off x="4946075" y="4568091"/>
            <a:ext cx="2313707" cy="2090223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3449781" y="2396837"/>
            <a:ext cx="4862945" cy="1967345"/>
          </a:xfrm>
          <a:prstGeom prst="flowChartAlternateProcess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ЛЭПБУКи, </a:t>
            </a:r>
            <a:r>
              <a:rPr lang="ru-RU" sz="32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выполненные моими учениками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197</TotalTime>
  <Words>35</Words>
  <Application>Microsoft Office PowerPoint</Application>
  <PresentationFormat>Широкоэкранный</PresentationFormat>
  <Paragraphs>8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Грань</vt:lpstr>
      <vt:lpstr>ПРОЕКТНАЯ ДЕЯТЕЛЬНОСТЬ В НАЧАЛЬНОЙ ШКОЛЕ</vt:lpstr>
      <vt:lpstr>Проект (лат.) – «брошенный вперёд»  </vt:lpstr>
      <vt:lpstr>НАШИ ПРОЕКТЫ</vt:lpstr>
      <vt:lpstr> Лэпбук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В НАЧАЛЬНОЙ ШКОЛЕ</dc:title>
  <dc:creator>Максат Сибагатуллин</dc:creator>
  <cp:lastModifiedBy>Максат Сибагатуллин</cp:lastModifiedBy>
  <cp:revision>26</cp:revision>
  <dcterms:created xsi:type="dcterms:W3CDTF">2015-12-21T16:34:15Z</dcterms:created>
  <dcterms:modified xsi:type="dcterms:W3CDTF">2016-02-25T19:42:38Z</dcterms:modified>
</cp:coreProperties>
</file>