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slide_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4822140"/>
            <a:ext cx="2714480" cy="2035860"/>
          </a:xfrm>
          <a:prstGeom prst="rect">
            <a:avLst/>
          </a:prstGeom>
        </p:spPr>
      </p:pic>
      <p:pic>
        <p:nvPicPr>
          <p:cNvPr id="9" name="Рисунок 8" descr="slide_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2428868"/>
            <a:ext cx="2714480" cy="2035860"/>
          </a:xfrm>
          <a:prstGeom prst="rect">
            <a:avLst/>
          </a:prstGeom>
        </p:spPr>
      </p:pic>
      <p:pic>
        <p:nvPicPr>
          <p:cNvPr id="10" name="Рисунок 9" descr="slide_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0"/>
            <a:ext cx="2714480" cy="2035860"/>
          </a:xfrm>
          <a:prstGeom prst="rect">
            <a:avLst/>
          </a:prstGeom>
        </p:spPr>
      </p:pic>
      <p:pic>
        <p:nvPicPr>
          <p:cNvPr id="11" name="Рисунок 10" descr="slide_0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520" y="0"/>
            <a:ext cx="2714480" cy="2035860"/>
          </a:xfrm>
          <a:prstGeom prst="rect">
            <a:avLst/>
          </a:prstGeom>
        </p:spPr>
      </p:pic>
      <p:pic>
        <p:nvPicPr>
          <p:cNvPr id="12" name="Рисунок 11" descr="slide_0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29520" y="2428868"/>
            <a:ext cx="2714480" cy="2035860"/>
          </a:xfrm>
          <a:prstGeom prst="rect">
            <a:avLst/>
          </a:prstGeom>
        </p:spPr>
      </p:pic>
      <p:pic>
        <p:nvPicPr>
          <p:cNvPr id="13" name="Рисунок 12" descr="slide_0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29520" y="4822140"/>
            <a:ext cx="2714480" cy="2035860"/>
          </a:xfrm>
          <a:prstGeom prst="rect">
            <a:avLst/>
          </a:prstGeom>
        </p:spPr>
      </p:pic>
      <p:pic>
        <p:nvPicPr>
          <p:cNvPr id="14" name="Picture 2" descr="http://multkniga.com/sites/default/files/img_780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755784" cy="2000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s://www.tonezone.ru/upload/iblock/f27/f272482b45f59a70556de197d973053a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03468"/>
            <a:ext cx="2428860" cy="21545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https://avatars.mds.yandex.net/i?id=f51eafee757046fbf669bef81e2e0d33-3850101-images-thumbs&amp;ref=rim&amp;n=33&amp;w=225&amp;h=15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0306"/>
            <a:ext cx="2926386" cy="19509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21572" r="21724"/>
          <a:stretch>
            <a:fillRect/>
          </a:stretch>
        </p:blipFill>
        <p:spPr>
          <a:xfrm>
            <a:off x="214378" y="44039"/>
            <a:ext cx="8643902" cy="67425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https://i.pinimg.com/originals/89/76/b4/8976b457bc9e2f7eb6f75d814999b6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s://i.pinimg.com/originals/89/76/b4/8976b457bc9e2f7eb6f75d814999b6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8976b457bc9e2f7eb6f75d814999b6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Админ</cp:lastModifiedBy>
  <cp:revision>1</cp:revision>
  <dcterms:modified xsi:type="dcterms:W3CDTF">2022-11-17T07:13:51Z</dcterms:modified>
</cp:coreProperties>
</file>