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-ymy.ru/zagadki-pro-professii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_1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864">
            <a:off x="1403648" y="2348880"/>
            <a:ext cx="5715000" cy="37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4630" y="803079"/>
            <a:ext cx="5301706" cy="114960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ОТГАДАЙ ПРОФЕССИЮ!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7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_image_3540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24336" cy="38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915816" y="188640"/>
            <a:ext cx="5544616" cy="2880320"/>
          </a:xfrm>
          <a:prstGeom prst="cloudCallout">
            <a:avLst>
              <a:gd name="adj1" fmla="val -48355"/>
              <a:gd name="adj2" fmla="val 5328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Ребята!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Отгадайте загадки о профессиях!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Если отгадка будет правильной, то появится картинка - ответ!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Желаю Вам удачи!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01" y="3357562"/>
            <a:ext cx="32861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53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_image_3540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24336" cy="38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55776" y="332656"/>
            <a:ext cx="4536504" cy="1728192"/>
          </a:xfrm>
          <a:prstGeom prst="wedgeRoundRectCallout">
            <a:avLst>
              <a:gd name="adj1" fmla="val -36614"/>
              <a:gd name="adj2" fmla="val 735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Встаём мы очень рано,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Ведь наша забота —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Всех отвозить по утрам на работу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2" name="Picture 4" descr="C:\Users\user\Downloads\imgonline-com-ua-Transparent-backgr-pDtDtJh4LQOoV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55" y="2522692"/>
            <a:ext cx="4104102" cy="41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76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_image_3540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24336" cy="38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55776" y="332656"/>
            <a:ext cx="4536504" cy="1728192"/>
          </a:xfrm>
          <a:prstGeom prst="wedgeRoundRectCallout">
            <a:avLst>
              <a:gd name="adj1" fmla="val -36614"/>
              <a:gd name="adj2" fmla="val 735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Кто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дни болезней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Всех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полезней?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лечит нас от всех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Болезней?</a:t>
            </a:r>
          </a:p>
        </p:txBody>
      </p:sp>
      <p:pic>
        <p:nvPicPr>
          <p:cNvPr id="3074" name="Picture 2" descr="C:\Users\user\Desktop\do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80" y="2143847"/>
            <a:ext cx="4890120" cy="48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38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_image_3540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24336" cy="38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55776" y="332656"/>
            <a:ext cx="4536504" cy="1728192"/>
          </a:xfrm>
          <a:prstGeom prst="wedgeRoundRectCallout">
            <a:avLst>
              <a:gd name="adj1" fmla="val -36614"/>
              <a:gd name="adj2" fmla="val 735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Нам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даёт товар и чек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философ, не мудрец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не суперчеловек,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 обычный …</a:t>
            </a:r>
          </a:p>
        </p:txBody>
      </p:sp>
      <p:pic>
        <p:nvPicPr>
          <p:cNvPr id="4098" name="Picture 2" descr="C:\Users\user\Desktop\b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4261"/>
            <a:ext cx="4434235" cy="42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5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_image_3540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24336" cy="38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81805" y="260648"/>
            <a:ext cx="5040560" cy="2232248"/>
          </a:xfrm>
          <a:prstGeom prst="wedgeRoundRectCallout">
            <a:avLst>
              <a:gd name="adj1" fmla="val -36614"/>
              <a:gd name="adj2" fmla="val 735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цирке он смешнее всех.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 него – большой успех.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Только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вспомнить остаётся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Весельчак тот как зовётся.</a:t>
            </a:r>
          </a:p>
        </p:txBody>
      </p:sp>
      <p:pic>
        <p:nvPicPr>
          <p:cNvPr id="5123" name="Picture 3" descr="C:\Users\user\Desktop\0_a75c8_d441d426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58259"/>
            <a:ext cx="3168352" cy="40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5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_image_3540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24336" cy="38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57490" y="433683"/>
            <a:ext cx="5040560" cy="2016224"/>
          </a:xfrm>
          <a:prstGeom prst="wedgeRoundRectCallout">
            <a:avLst>
              <a:gd name="adj1" fmla="val -36614"/>
              <a:gd name="adj2" fmla="val 735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Мелом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пишет и рисует,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с ошибками воюет,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Учит думать, размышлять,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 его, ребята, звать?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user\Desktop\115600458_large_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337100" cy="35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6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_image_3540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24336" cy="38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915816" y="188640"/>
            <a:ext cx="5544616" cy="2880320"/>
          </a:xfrm>
          <a:prstGeom prst="cloudCallout">
            <a:avLst>
              <a:gd name="adj1" fmla="val -48355"/>
              <a:gd name="adj2" fmla="val 5328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Молодцы, ребята!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 загадки отгадали правильно!</a:t>
            </a:r>
          </a:p>
        </p:txBody>
      </p:sp>
      <p:pic>
        <p:nvPicPr>
          <p:cNvPr id="7170" name="Picture 2" descr="C:\Users\user\Desktop\108564403__img_33058_ea753_13852640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3356992"/>
            <a:ext cx="32849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5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55679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По уму [Электронный ресурс]. Загадки  про профессии для детей разного возраста с ответами. – 2018, URL: </a:t>
            </a:r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2"/>
              </a:rPr>
              <a:t>po-ymy.ru/zagadki-pro-professii.html</a:t>
            </a:r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. 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6926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Источники: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3" descr="C:\Users\user\Desktop\i_1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864">
            <a:off x="1282460" y="2761562"/>
            <a:ext cx="5715000" cy="37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6145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2018-10-19T05:19:04Z</dcterms:created>
  <dcterms:modified xsi:type="dcterms:W3CDTF">2018-10-19T06:38:33Z</dcterms:modified>
</cp:coreProperties>
</file>