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0" r:id="rId2"/>
    <p:sldId id="261" r:id="rId3"/>
    <p:sldId id="262" r:id="rId4"/>
    <p:sldId id="256" r:id="rId5"/>
    <p:sldId id="257" r:id="rId6"/>
    <p:sldId id="258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074" autoAdjust="0"/>
    <p:restoredTop sz="94660"/>
  </p:normalViewPr>
  <p:slideViewPr>
    <p:cSldViewPr snapToGrid="0">
      <p:cViewPr varScale="1">
        <p:scale>
          <a:sx n="83" d="100"/>
          <a:sy n="83" d="100"/>
        </p:scale>
        <p:origin x="-245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E5C6F-7493-41B2-8A52-0F750EB7E7EF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A173E-BD58-48D5-A672-2B0E59D00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377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A173E-BD58-48D5-A672-2B0E59D00B1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53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2756-2C8C-4D89-A922-F652B3C3FE0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C77E-267D-4080-A0AF-88DB4B364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078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2756-2C8C-4D89-A922-F652B3C3FE0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C77E-267D-4080-A0AF-88DB4B364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84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2756-2C8C-4D89-A922-F652B3C3FE0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C77E-267D-4080-A0AF-88DB4B364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5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2756-2C8C-4D89-A922-F652B3C3FE0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C77E-267D-4080-A0AF-88DB4B364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44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2756-2C8C-4D89-A922-F652B3C3FE0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C77E-267D-4080-A0AF-88DB4B364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87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2756-2C8C-4D89-A922-F652B3C3FE0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C77E-267D-4080-A0AF-88DB4B364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77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2756-2C8C-4D89-A922-F652B3C3FE0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C77E-267D-4080-A0AF-88DB4B364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155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2756-2C8C-4D89-A922-F652B3C3FE0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C77E-267D-4080-A0AF-88DB4B364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89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2756-2C8C-4D89-A922-F652B3C3FE0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C77E-267D-4080-A0AF-88DB4B364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949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2756-2C8C-4D89-A922-F652B3C3FE0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C77E-267D-4080-A0AF-88DB4B364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41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2756-2C8C-4D89-A922-F652B3C3FE0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C77E-267D-4080-A0AF-88DB4B364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95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52756-2C8C-4D89-A922-F652B3C3FE0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3C77E-267D-4080-A0AF-88DB4B3640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00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zen.ru/a/XxNTWhDtxx27tuhM" TargetMode="External"/><Relationship Id="rId13" Type="http://schemas.openxmlformats.org/officeDocument/2006/relationships/hyperlink" Target="https://stylishbag.ru/5-kartinki/kartinka-pesochnica-dlya-detej-v-detskom-sadu.html" TargetMode="External"/><Relationship Id="rId3" Type="http://schemas.openxmlformats.org/officeDocument/2006/relationships/hyperlink" Target="https://top-fon.com/fony-dlja-prezentacii/2905-fon-prezentacii-pustynja-172-foto.html" TargetMode="External"/><Relationship Id="rId7" Type="http://schemas.openxmlformats.org/officeDocument/2006/relationships/hyperlink" Target="https://sneg.top/6318-krasivye-fony-vetra.html" TargetMode="External"/><Relationship Id="rId12" Type="http://schemas.openxmlformats.org/officeDocument/2006/relationships/hyperlink" Target="https://ru.wallpaper.mob.org/image/man_made-hourglass-sand-719929.html" TargetMode="External"/><Relationship Id="rId2" Type="http://schemas.openxmlformats.org/officeDocument/2006/relationships/hyperlink" Target="https://pxhere.com/ru/photo/926358" TargetMode="External"/><Relationship Id="rId16" Type="http://schemas.openxmlformats.org/officeDocument/2006/relationships/hyperlink" Target="https://youtu.be/fZEQxOB30t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ylishbag.ru/3-kartinki/vetrenaya-pogoda-kartinki-dlya-detej.html" TargetMode="External"/><Relationship Id="rId11" Type="http://schemas.openxmlformats.org/officeDocument/2006/relationships/hyperlink" Target="https://sportishka.com/avtomobili/41246-mashina-dlja-ukladki-asfalta.html" TargetMode="External"/><Relationship Id="rId5" Type="http://schemas.openxmlformats.org/officeDocument/2006/relationships/hyperlink" Target="https://tatiana-photo.ru/&#1088;&#1072;&#1079;&#1085;&#1086;&#1094;&#1074;&#1077;&#1090;&#1085;&#1072;&#1103;-&#1084;&#1086;&#1088;&#1089;&#1082;&#1072;&#1103;-&#1075;&#1072;&#1083;&#1100;&#1082;&#1072;-&#1080;-&#1076;&#1088;&#1091;&#1075;&#1080;&#1077;" TargetMode="External"/><Relationship Id="rId15" Type="http://schemas.openxmlformats.org/officeDocument/2006/relationships/hyperlink" Target="https://pulse.mail.ru/article/ispolzovanie-vysushennogo-peska-v-stroitelstve-i-drugih-otraslyah-4155730359346440255-7524249437441952137/?qid=d31d05c59042037f" TargetMode="External"/><Relationship Id="rId10" Type="http://schemas.openxmlformats.org/officeDocument/2006/relationships/hyperlink" Target="https://stylishbag.ru/21-foto/risuem-peskom-s-detmi.html" TargetMode="External"/><Relationship Id="rId4" Type="http://schemas.openxmlformats.org/officeDocument/2006/relationships/hyperlink" Target="https://dzen.ru/a/YD4Cw6PC-0d0IXE-" TargetMode="External"/><Relationship Id="rId9" Type="http://schemas.openxmlformats.org/officeDocument/2006/relationships/hyperlink" Target="https://stranabolgariya.ru/foto/kvarcevyj-pesok-na-plyazhe.html" TargetMode="External"/><Relationship Id="rId14" Type="http://schemas.openxmlformats.org/officeDocument/2006/relationships/hyperlink" Target="https://klubmama.ru/razlichnye-podelki/23742-podelki-stekloduva-35-foto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Песок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769" y="1825625"/>
            <a:ext cx="8006461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197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1          2023-2024 уч год\конкурсы\откытый урок\картинка 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-1573530"/>
            <a:ext cx="13335000" cy="10005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5131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" y="-274320"/>
            <a:ext cx="11128247" cy="727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849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862"/>
            <a:ext cx="12192000" cy="706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005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5588" y="-4191000"/>
            <a:ext cx="22860001" cy="15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774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577" y="410379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400" dirty="0" smtClean="0"/>
              <a:t>Ссылки:</a:t>
            </a:r>
            <a:br>
              <a:rPr lang="ru-RU" sz="1400" dirty="0" smtClean="0"/>
            </a:br>
            <a:r>
              <a:rPr lang="en-US" sz="1400" dirty="0" smtClean="0">
                <a:hlinkClick r:id="rId2"/>
              </a:rPr>
              <a:t>https://pxhere.com/ru/photo/926358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>
                <a:hlinkClick r:id="rId3"/>
              </a:rPr>
              <a:t>https://top-fon.com/fony-dlja-prezentacii/2905-fon-prezentacii-pustynja-172-foto.html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>
                <a:hlinkClick r:id="rId4"/>
              </a:rPr>
              <a:t>https://dzen.ru/a/YD4Cw6PC-0d0IXE-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 smtClean="0">
                <a:hlinkClick r:id="rId5"/>
              </a:rPr>
              <a:t>https://tatiana-photo.ru/</a:t>
            </a:r>
            <a:r>
              <a:rPr lang="ru-RU" sz="1400" dirty="0" smtClean="0">
                <a:hlinkClick r:id="rId5"/>
              </a:rPr>
              <a:t>разноцветная-морская-галька-и-другие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 smtClean="0">
                <a:hlinkClick r:id="rId6"/>
              </a:rPr>
              <a:t>https://stylishbag.ru/3-kartinki/vetrenaya-pogoda-kartinki-dlya-detej.html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 smtClean="0">
                <a:hlinkClick r:id="rId7"/>
              </a:rPr>
              <a:t>https://sneg.top/6318-krasivye-fony-vetra.html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 smtClean="0">
                <a:hlinkClick r:id="rId8"/>
              </a:rPr>
              <a:t>https://dzen.ru/a/XxNTWhDtxx27tuhM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>
                <a:hlinkClick r:id="rId9"/>
              </a:rPr>
              <a:t>https://stranabolgariya.ru/foto/kvarcevyj-pesok-na-plyazhe.html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>
                <a:hlinkClick r:id="rId10"/>
              </a:rPr>
              <a:t>https://stylishbag.ru/21-foto/risuem-peskom-s-detmi.html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>
                <a:hlinkClick r:id="rId11"/>
              </a:rPr>
              <a:t>https://sportishka.com/avtomobili/41246-mashina-dlja-ukladki-asfalta.html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>
                <a:hlinkClick r:id="rId12"/>
              </a:rPr>
              <a:t>https://ru.wallpaper.mob.org/image/man_made-hourglass-sand-719929.html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>
                <a:hlinkClick r:id="rId13"/>
              </a:rPr>
              <a:t>https://stylishbag.ru/5-kartinki/kartinka-pesochnica-dlya-detej-v-detskom-sadu.html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>
                <a:hlinkClick r:id="rId14"/>
              </a:rPr>
              <a:t>https://klubmama.ru/razlichnye-podelki/23742-podelki-stekloduva-35-foto.html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>
                <a:hlinkClick r:id="rId15"/>
              </a:rPr>
              <a:t>https://pulse.mail.ru/article/ispolzovanie-vysushennogo-peska-v-stroitelstve-i-drugih-otraslyah-4155730359346440255-7524249437441952137/?qid=d31d05c59042037f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>
                <a:hlinkClick r:id="rId16"/>
              </a:rPr>
              <a:t>https</a:t>
            </a:r>
            <a:r>
              <a:rPr lang="en-US" sz="1400">
                <a:hlinkClick r:id="rId16"/>
              </a:rPr>
              <a:t>://</a:t>
            </a:r>
            <a:r>
              <a:rPr lang="en-US" sz="1400" smtClean="0">
                <a:hlinkClick r:id="rId16"/>
              </a:rPr>
              <a:t>youtu.be/fZEQxOB30t4</a:t>
            </a:r>
            <a:endParaRPr lang="en-US" sz="140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77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Пустыня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" y="1357154"/>
            <a:ext cx="8150606" cy="509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163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971550"/>
            <a:ext cx="1143000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699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657"/>
            <a:ext cx="12192000" cy="66983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3320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95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4319"/>
            <a:ext cx="12192000" cy="713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61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544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" y="-164592"/>
            <a:ext cx="12126278" cy="736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72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9588" y="-2676525"/>
            <a:ext cx="18288001" cy="1221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6034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</Words>
  <Application>Microsoft Office PowerPoint</Application>
  <PresentationFormat>Произвольный</PresentationFormat>
  <Paragraphs>21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Песок </vt:lpstr>
      <vt:lpstr>Пустыня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dns</cp:lastModifiedBy>
  <cp:revision>11</cp:revision>
  <dcterms:created xsi:type="dcterms:W3CDTF">2019-12-14T11:05:11Z</dcterms:created>
  <dcterms:modified xsi:type="dcterms:W3CDTF">2023-10-24T08:54:29Z</dcterms:modified>
</cp:coreProperties>
</file>