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9" r:id="rId2"/>
    <p:sldId id="266" r:id="rId3"/>
    <p:sldId id="256" r:id="rId4"/>
    <p:sldId id="263" r:id="rId5"/>
    <p:sldId id="262" r:id="rId6"/>
    <p:sldId id="258" r:id="rId7"/>
    <p:sldId id="273" r:id="rId8"/>
    <p:sldId id="271" r:id="rId9"/>
    <p:sldId id="268" r:id="rId10"/>
    <p:sldId id="274" r:id="rId11"/>
    <p:sldId id="264" r:id="rId12"/>
    <p:sldId id="267" r:id="rId13"/>
    <p:sldId id="265" r:id="rId14"/>
    <p:sldId id="270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36466-B33A-4E16-A81A-803398024AE0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4911E-158A-462D-97ED-62A72177A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769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36466-B33A-4E16-A81A-803398024AE0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4911E-158A-462D-97ED-62A72177A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275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36466-B33A-4E16-A81A-803398024AE0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4911E-158A-462D-97ED-62A72177A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51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36466-B33A-4E16-A81A-803398024AE0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4911E-158A-462D-97ED-62A72177A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353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36466-B33A-4E16-A81A-803398024AE0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4911E-158A-462D-97ED-62A72177A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357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36466-B33A-4E16-A81A-803398024AE0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4911E-158A-462D-97ED-62A72177A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44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36466-B33A-4E16-A81A-803398024AE0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4911E-158A-462D-97ED-62A72177A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918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36466-B33A-4E16-A81A-803398024AE0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4911E-158A-462D-97ED-62A72177A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463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36466-B33A-4E16-A81A-803398024AE0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4911E-158A-462D-97ED-62A72177A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281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36466-B33A-4E16-A81A-803398024AE0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4911E-158A-462D-97ED-62A72177A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255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36466-B33A-4E16-A81A-803398024AE0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4911E-158A-462D-97ED-62A72177A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64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36466-B33A-4E16-A81A-803398024AE0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4911E-158A-462D-97ED-62A72177A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74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000" dirty="0" smtClean="0">
                <a:solidFill>
                  <a:srgbClr val="C00000"/>
                </a:solidFill>
              </a:rPr>
              <a:t>Классный час</a:t>
            </a:r>
            <a:endParaRPr lang="ru-RU" sz="80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4400" b="1" dirty="0" err="1" smtClean="0">
                <a:solidFill>
                  <a:schemeClr val="accent1">
                    <a:lumMod val="75000"/>
                  </a:schemeClr>
                </a:solidFill>
              </a:rPr>
              <a:t>Михайдарова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Дина </a:t>
            </a:r>
            <a:r>
              <a:rPr lang="ru-RU" sz="4400" b="1" dirty="0" err="1" smtClean="0">
                <a:solidFill>
                  <a:schemeClr val="accent1">
                    <a:lumMod val="75000"/>
                  </a:schemeClr>
                </a:solidFill>
              </a:rPr>
              <a:t>Фагильевна</a:t>
            </a:r>
            <a:endParaRPr lang="ru-RU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30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Собаки - герои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72855"/>
            <a:ext cx="3731075" cy="2792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https://images.lady.mail.ru/148929/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08920"/>
            <a:ext cx="3949452" cy="327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09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xn--90aexm.xn--90akw.xn--p1ai/attachments/Image/dOBZdYYZ_ww.jpg?template=gener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78108"/>
            <a:ext cx="464451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&amp;Zcy;&amp;acy; &amp;ocy;&amp;tcy;&amp;vcy;&amp;acy;&amp;gcy;&amp;ucy; &amp;ncy;&amp;acy; &amp;pcy;&amp;ocy;&amp;zhcy;&amp;acy;&amp;rcy;&amp;iecy;"/>
          <p:cNvSpPr>
            <a:spLocks noChangeAspect="1" noChangeArrowheads="1"/>
          </p:cNvSpPr>
          <p:nvPr/>
        </p:nvSpPr>
        <p:spPr bwMode="auto">
          <a:xfrm>
            <a:off x="155575" y="-1265238"/>
            <a:ext cx="1428750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Оператор\Desktop\Medal-za-otvagu-na-pozha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56792"/>
            <a:ext cx="2359124" cy="435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Поступок мальчика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749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Александр </a:t>
            </a:r>
            <a:r>
              <a:rPr lang="ru-RU" dirty="0" err="1" smtClean="0"/>
              <a:t>Кутепов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3024336" cy="428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Файл:Кутепов АИ (201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84784"/>
            <a:ext cx="3267589" cy="434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52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vedtver.ru/common/slir/w1000/data/uploads/2013-03/page/16578/rusfo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3"/>
            <a:ext cx="7760184" cy="436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79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5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 Они </a:t>
            </a:r>
            <a:r>
              <a:rPr lang="ru-RU" sz="5400" b="1" dirty="0">
                <a:solidFill>
                  <a:srgbClr val="FF0000"/>
                </a:solidFill>
                <a:latin typeface="Arial Black" panose="020B0A04020102020204" pitchFamily="34" charset="0"/>
              </a:rPr>
              <a:t>не </a:t>
            </a:r>
            <a:r>
              <a:rPr lang="ru-RU" sz="5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54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5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  </a:t>
            </a:r>
            <a:r>
              <a:rPr lang="ru-RU" sz="5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нуждаются </a:t>
            </a:r>
            <a:endParaRPr lang="ru-RU" sz="5400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54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5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     </a:t>
            </a:r>
            <a:r>
              <a:rPr lang="ru-RU" sz="5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 сл</a:t>
            </a:r>
            <a:r>
              <a:rPr lang="ru-RU" sz="5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</a:t>
            </a:r>
            <a:r>
              <a:rPr lang="ru-RU" sz="5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ве и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5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                славе!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55474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5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 Они </a:t>
            </a:r>
            <a:r>
              <a:rPr lang="ru-RU" sz="5400" b="1" dirty="0">
                <a:solidFill>
                  <a:srgbClr val="FF0000"/>
                </a:solidFill>
                <a:latin typeface="Arial Black" panose="020B0A04020102020204" pitchFamily="34" charset="0"/>
              </a:rPr>
              <a:t>не </a:t>
            </a:r>
            <a:r>
              <a:rPr lang="ru-RU" sz="5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54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5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      нуждаются </a:t>
            </a:r>
            <a:r>
              <a:rPr lang="ru-RU" sz="5400" b="1" dirty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sz="5400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5400" b="1" dirty="0">
                <a:solidFill>
                  <a:srgbClr val="FF0000"/>
                </a:solidFill>
                <a:latin typeface="Arial Black" panose="020B0A04020102020204" pitchFamily="34" charset="0"/>
              </a:rPr>
              <a:t>             </a:t>
            </a:r>
            <a:r>
              <a:rPr lang="ru-RU" sz="5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54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5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           в </a:t>
            </a:r>
            <a:r>
              <a:rPr lang="ru-RU" sz="5400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сл</a:t>
            </a:r>
            <a:r>
              <a:rPr lang="ru-RU" sz="5400" b="1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о</a:t>
            </a:r>
            <a:r>
              <a:rPr lang="ru-RU" sz="54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/</a:t>
            </a:r>
            <a:r>
              <a:rPr lang="ru-RU" sz="5400" b="1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а</a:t>
            </a:r>
            <a:r>
              <a:rPr lang="ru-RU" sz="5400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ве</a:t>
            </a:r>
            <a:r>
              <a:rPr lang="ru-RU" sz="5400" b="1" dirty="0">
                <a:solidFill>
                  <a:srgbClr val="FF0000"/>
                </a:solidFill>
                <a:latin typeface="Arial Black" panose="020B0A04020102020204" pitchFamily="34" charset="0"/>
              </a:rPr>
              <a:t>…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990495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628801"/>
            <a:ext cx="8748464" cy="197165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Они не нуждаются </a:t>
            </a:r>
            <a:br>
              <a:rPr lang="ru-RU" sz="4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                       в </a:t>
            </a:r>
            <a:r>
              <a:rPr lang="ru-RU" sz="4800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сл</a:t>
            </a:r>
            <a:r>
              <a:rPr lang="ru-RU" sz="4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__</a:t>
            </a:r>
            <a:r>
              <a:rPr lang="ru-RU" sz="4800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ве</a:t>
            </a:r>
            <a:r>
              <a:rPr lang="ru-RU" sz="4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…</a:t>
            </a:r>
            <a:endParaRPr lang="ru-RU" sz="4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68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cs628818.vk.me/v628818736/71ea/VqPZk4Z9BWQ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3816424" cy="268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im3-tub-ru.yandex.net/i?id=177140040d9b81df6f1f4eb75449e9bd&amp;n=33&amp;h=190&amp;w=25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42" y="3543959"/>
            <a:ext cx="3883674" cy="2837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z-city.com.ua/images/pictures/authors/9265/15471/a25a2b25d379889a51cb55b13273ba61-%28page-picture-large%2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172" y="3543960"/>
            <a:ext cx="2990770" cy="3079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s12.stc.all.kpcdn.net/share/i/12/5863727/inx675x4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336" y="594947"/>
            <a:ext cx="3960442" cy="264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75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745" y="1052736"/>
            <a:ext cx="7448478" cy="4933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339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Даниил Максудов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283296" y="2348880"/>
            <a:ext cx="762000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3401616" cy="226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302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http://www.spbdg.ru/files/ajax/1436864568_ad7e2f600d68c47d67004b060d9eba5a.jpeg"/>
          <p:cNvPicPr>
            <a:picLocks noGrp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34" y="836712"/>
            <a:ext cx="4078288" cy="2589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img-fotki.yandex.ru/get/3810/295483047.2c78/0_2093e8_4b0a7202_ori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250" y="2132856"/>
            <a:ext cx="3933423" cy="2773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user.vse42.ru/files/P_S1280x853q80/Wnone/ui-53e831cfeb02e7.31967970.jpe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3" t="15120" r="27211"/>
          <a:stretch/>
        </p:blipFill>
        <p:spPr bwMode="auto">
          <a:xfrm>
            <a:off x="1547664" y="3749106"/>
            <a:ext cx="2518405" cy="26977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0212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Медаль за героизм животных</a:t>
            </a:r>
            <a:endParaRPr lang="ru-RU" b="1" dirty="0"/>
          </a:p>
        </p:txBody>
      </p:sp>
      <p:pic>
        <p:nvPicPr>
          <p:cNvPr id="8" name="Picture 2" descr="http://last24.info/pictures/072006/1/m_1025934532_78796591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893" b="20727"/>
          <a:stretch/>
        </p:blipFill>
        <p:spPr bwMode="auto">
          <a:xfrm>
            <a:off x="3131840" y="2132856"/>
            <a:ext cx="2890838" cy="391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48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Голубка  Мери</a:t>
            </a:r>
            <a:endParaRPr lang="ru-RU" dirty="0"/>
          </a:p>
        </p:txBody>
      </p:sp>
      <p:pic>
        <p:nvPicPr>
          <p:cNvPr id="5" name="Picture 4" descr="Животные - герои Великой Отечественной Войны Великая Отечественная Война, герои, животны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88840"/>
            <a:ext cx="6644327" cy="386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5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Кот </a:t>
            </a:r>
            <a:r>
              <a:rPr lang="ru-RU" dirty="0" err="1" smtClean="0"/>
              <a:t>Саймон</a:t>
            </a:r>
            <a:endParaRPr lang="ru-RU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88840"/>
            <a:ext cx="4879429" cy="4445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099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</TotalTime>
  <Words>42</Words>
  <Application>Microsoft Office PowerPoint</Application>
  <PresentationFormat>Экран (4:3)</PresentationFormat>
  <Paragraphs>18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Классный час</vt:lpstr>
      <vt:lpstr>Они не нуждаются                             в сл__ве…</vt:lpstr>
      <vt:lpstr>Презентация PowerPoint</vt:lpstr>
      <vt:lpstr>Презентация PowerPoint</vt:lpstr>
      <vt:lpstr>Даниил Максудов</vt:lpstr>
      <vt:lpstr>Презентация PowerPoint</vt:lpstr>
      <vt:lpstr>Медаль за героизм животных</vt:lpstr>
      <vt:lpstr>Голубка  Мери</vt:lpstr>
      <vt:lpstr>Кот Саймон</vt:lpstr>
      <vt:lpstr>Собаки - герои</vt:lpstr>
      <vt:lpstr>Поступок мальчика</vt:lpstr>
      <vt:lpstr>Александр Кутепов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Катя</cp:lastModifiedBy>
  <cp:revision>25</cp:revision>
  <dcterms:created xsi:type="dcterms:W3CDTF">2016-01-28T05:27:42Z</dcterms:created>
  <dcterms:modified xsi:type="dcterms:W3CDTF">2016-03-24T11:22:23Z</dcterms:modified>
</cp:coreProperties>
</file>