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6" d="100"/>
          <a:sy n="76" d="100"/>
        </p:scale>
        <p:origin x="54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10/4/2020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10/4/2020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7124" y="241300"/>
            <a:ext cx="10364451" cy="1905000"/>
          </a:xfrm>
        </p:spPr>
        <p:txBody>
          <a:bodyPr>
            <a:noAutofit/>
          </a:bodyPr>
          <a:lstStyle/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Примеры редких профессий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их предмет труда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66700" y="1747130"/>
            <a:ext cx="11925300" cy="2749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endParaRPr lang="ru-RU" sz="16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ru-RU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ru-RU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ru-RU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ru-RU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ru-RU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ru-RU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35000" y="1747130"/>
            <a:ext cx="10845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66700" y="2242970"/>
            <a:ext cx="11480800" cy="41288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Сыщик собак-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ищет домашних животных, которые прячут хозяева, чтобы за них не платить налог. Предмет </a:t>
            </a:r>
            <a:r>
              <a:rPr lang="ru-RU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труда-</a:t>
            </a:r>
            <a:r>
              <a:rPr lang="ru-RU" sz="28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человек-природа</a:t>
            </a:r>
            <a:endParaRPr lang="ru-RU" sz="28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Тестировщик водных аттракционов- 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тестирует воду на содержание вредных примесей. Предмет труда- </a:t>
            </a:r>
            <a:r>
              <a:rPr lang="ru-RU" sz="28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техника</a:t>
            </a:r>
            <a:endParaRPr lang="ru-RU" sz="28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Профессиональный собеседник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-специалист, для общения. </a:t>
            </a:r>
            <a:endParaRPr lang="ru-RU" sz="28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Предмет 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труда- </a:t>
            </a:r>
            <a:r>
              <a:rPr lang="ru-RU" sz="28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люди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ru-RU" sz="2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ru-RU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258108"/>
      </p:ext>
    </p:extLst>
  </p:cSld>
  <p:clrMapOvr>
    <a:masterClrMapping/>
  </p:clrMapOvr>
</p:sld>
</file>

<file path=ppt/theme/theme1.xml><?xml version="1.0" encoding="utf-8"?>
<a:theme xmlns:a="http://schemas.openxmlformats.org/drawingml/2006/main" name="Капля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TM04033925[[fn=Капля]]</Template>
  <TotalTime>14</TotalTime>
  <Words>44</Words>
  <Application>Microsoft Office PowerPoint</Application>
  <PresentationFormat>Широкоэкранный</PresentationFormat>
  <Paragraphs>10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Times New Roman</vt:lpstr>
      <vt:lpstr>Tw Cen MT</vt:lpstr>
      <vt:lpstr>Капля</vt:lpstr>
      <vt:lpstr>Примеры редких профессий  и их предмет труда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ИРМСПФРСЕОЙИ</dc:title>
  <dc:creator>Olga</dc:creator>
  <cp:lastModifiedBy>Olga</cp:lastModifiedBy>
  <cp:revision>4</cp:revision>
  <dcterms:created xsi:type="dcterms:W3CDTF">2020-10-03T18:48:29Z</dcterms:created>
  <dcterms:modified xsi:type="dcterms:W3CDTF">2020-10-04T17:01:53Z</dcterms:modified>
</cp:coreProperties>
</file>