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41681"/>
            <a:ext cx="10364451" cy="1309319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предмет труда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профессии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700" y="1747130"/>
            <a:ext cx="11925300" cy="274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000" y="1747130"/>
            <a:ext cx="108458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Коучер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-это специалист, задача которого состоит в расстановки акцентов, выявления четких целей и помощи человеку в достижении этих целей Предмет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труда-Люди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Менчендайзер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-должность представителя компании, который занимается продвижением товаров компании. Предмет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труда-Знак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Промоутер- лицо занимающаяся целенаправленной рекламой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товара,с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цельюпродвижения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на рынок. Предмет труда- Художественный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Супервайзер- наблюдатель. Контроль работы подчиненных –торговых представителей.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труда-Люди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810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</TotalTime>
  <Words>64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 Cen MT</vt:lpstr>
      <vt:lpstr>Капля</vt:lpstr>
      <vt:lpstr>Назовите предмет труда  каждой профессии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ИРМСПФРСЕОЙИ</dc:title>
  <dc:creator>Olga</dc:creator>
  <cp:lastModifiedBy>Olga</cp:lastModifiedBy>
  <cp:revision>3</cp:revision>
  <dcterms:created xsi:type="dcterms:W3CDTF">2020-10-03T18:48:29Z</dcterms:created>
  <dcterms:modified xsi:type="dcterms:W3CDTF">2020-10-04T16:56:38Z</dcterms:modified>
</cp:coreProperties>
</file>