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331" r:id="rId3"/>
    <p:sldId id="306" r:id="rId4"/>
    <p:sldId id="315" r:id="rId5"/>
    <p:sldId id="320" r:id="rId6"/>
    <p:sldId id="327" r:id="rId7"/>
    <p:sldId id="32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 snapToGrid="0">
      <p:cViewPr varScale="1"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6462-AFE4-4E1A-9A9A-EDC19AFD622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E252D-2044-4D9E-8D2E-B318C27A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2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8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8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5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9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2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3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3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1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2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DE3BC-DFFC-465C-88A7-949FF9B52E7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7612-1C1A-444F-BF19-CE5AD3A02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7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hipwallpaper.com/i/69/86/xXoU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86" y="-26528"/>
            <a:ext cx="12459286" cy="69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sz="half" idx="4294967295"/>
          </p:nvPr>
        </p:nvSpPr>
        <p:spPr>
          <a:xfrm>
            <a:off x="694528" y="126609"/>
            <a:ext cx="10252075" cy="6189785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Храм-памятник на крови во имя Всех Святых в земле Российской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просиявших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Екатеринбург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25" y="1540133"/>
            <a:ext cx="7976801" cy="53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6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9"/>
    </mc:Choice>
    <mc:Fallback xmlns="">
      <p:transition spd="slow" advTm="93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hipwallpaper.com/i/69/86/xXoU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218" y="-267286"/>
            <a:ext cx="12445218" cy="72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10777791" cy="591263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Паломническая поездка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Далматовский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мужской монастырь</a:t>
            </a:r>
          </a:p>
        </p:txBody>
      </p:sp>
      <p:pic>
        <p:nvPicPr>
          <p:cNvPr id="5" name="Рисунок 4" descr="C:\Users\Татьяна\Downloads\collage (4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t="19581" r="27348" b="28298"/>
          <a:stretch/>
        </p:blipFill>
        <p:spPr bwMode="auto">
          <a:xfrm>
            <a:off x="0" y="1012875"/>
            <a:ext cx="9608234" cy="5686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3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2"/>
    </mc:Choice>
    <mc:Fallback xmlns="">
      <p:transition spd="slow" advTm="78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hipwallpaper.com/i/69/86/xXoU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sz="half" idx="4294967295"/>
          </p:nvPr>
        </p:nvSpPr>
        <p:spPr>
          <a:xfrm>
            <a:off x="230295" y="182879"/>
            <a:ext cx="11741311" cy="5828224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храм святого праведного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Симеона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Верхотурского</a:t>
            </a:r>
          </a:p>
          <a:p>
            <a:pPr marL="0" indent="0" algn="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Татьяна\Downloads\MyCollages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650331"/>
            <a:ext cx="8131127" cy="631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0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7"/>
    </mc:Choice>
    <mc:Fallback xmlns="">
      <p:transition spd="slow" advTm="85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hipwallpaper.com/i/69/86/xXoU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25"/>
            <a:ext cx="12192000" cy="69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sz="half" idx="4294967295"/>
          </p:nvPr>
        </p:nvSpPr>
        <p:spPr>
          <a:xfrm>
            <a:off x="478302" y="309489"/>
            <a:ext cx="10552707" cy="6428935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празднике «Светлая Пасха»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Каратабан</a:t>
            </a:r>
          </a:p>
        </p:txBody>
      </p:sp>
      <p:pic>
        <p:nvPicPr>
          <p:cNvPr id="5" name="Рисунок 4" descr="C:\Users\Татьяна\Downloads\collage (5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t="21423" r="19099" b="17240"/>
          <a:stretch/>
        </p:blipFill>
        <p:spPr bwMode="auto">
          <a:xfrm>
            <a:off x="829993" y="984738"/>
            <a:ext cx="8806375" cy="5873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8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4"/>
    </mc:Choice>
    <mc:Fallback xmlns="">
      <p:transition spd="slow" advTm="768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hipwallpaper.com/i/69/86/xXoU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sz="half" idx="4294967295"/>
          </p:nvPr>
        </p:nvSpPr>
        <p:spPr>
          <a:xfrm>
            <a:off x="154745" y="140678"/>
            <a:ext cx="10383895" cy="645707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паломнической поездки в мужской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Всецарицынский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монастырь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Тарасково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Татьяна\Downloads\collage (4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19221" r="15385" b="26646"/>
          <a:stretch/>
        </p:blipFill>
        <p:spPr bwMode="auto">
          <a:xfrm>
            <a:off x="1735015" y="1026942"/>
            <a:ext cx="8721969" cy="5672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9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1"/>
    </mc:Choice>
    <mc:Fallback xmlns="">
      <p:transition spd="slow" advTm="77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hipwallpaper.com/i/69/86/xXoU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575" cy="1511300"/>
          </a:xfrm>
        </p:spPr>
      </p:pic>
      <p:sp>
        <p:nvSpPr>
          <p:cNvPr id="8" name="Заголовок 3"/>
          <p:cNvSpPr>
            <a:spLocks noGrp="1"/>
          </p:cNvSpPr>
          <p:nvPr>
            <p:ph sz="half" idx="4294967295"/>
          </p:nvPr>
        </p:nvSpPr>
        <p:spPr>
          <a:xfrm>
            <a:off x="1727012" y="295421"/>
            <a:ext cx="8737975" cy="4660605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храм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с.Белоносово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E:\директор\православие\экскур Белоносово\IMG_20220121_143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3" y="844061"/>
            <a:ext cx="4365005" cy="58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директор\православие\экскур Белоносово\IMG_20220121_143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4061"/>
            <a:ext cx="3932296" cy="58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8"/>
    </mc:Choice>
    <mc:Fallback xmlns="">
      <p:transition spd="slow" advTm="58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hipwallpaper.com/i/69/86/xXoU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25"/>
            <a:ext cx="12192000" cy="69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575" cy="1511300"/>
          </a:xfrm>
        </p:spPr>
      </p:pic>
      <p:pic>
        <p:nvPicPr>
          <p:cNvPr id="2050" name="Picture 2" descr="E:\директор\православие\экскур Белоносово\IMG_20220121_161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0"/>
            <a:ext cx="5992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8"/>
    </mc:Choice>
    <mc:Fallback xmlns="">
      <p:transition spd="slow" advTm="587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62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истоков  духовности»</dc:title>
  <dc:creator>Пользователь Windows</dc:creator>
  <cp:lastModifiedBy>НОМЕ</cp:lastModifiedBy>
  <cp:revision>63</cp:revision>
  <dcterms:created xsi:type="dcterms:W3CDTF">2021-03-28T08:12:40Z</dcterms:created>
  <dcterms:modified xsi:type="dcterms:W3CDTF">2022-11-03T16:30:33Z</dcterms:modified>
</cp:coreProperties>
</file>