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357" r:id="rId2"/>
    <p:sldId id="32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20" r:id="rId13"/>
    <p:sldId id="321" r:id="rId14"/>
    <p:sldId id="322" r:id="rId15"/>
    <p:sldId id="323" r:id="rId16"/>
    <p:sldId id="324" r:id="rId17"/>
    <p:sldId id="325" r:id="rId18"/>
    <p:sldId id="337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5"/>
    <a:srgbClr val="FFFF00"/>
    <a:srgbClr val="FFFF66"/>
    <a:srgbClr val="000D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660"/>
  </p:normalViewPr>
  <p:slideViewPr>
    <p:cSldViewPr>
      <p:cViewPr>
        <p:scale>
          <a:sx n="70" d="100"/>
          <a:sy n="70" d="100"/>
        </p:scale>
        <p:origin x="-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4F701-C9C5-469D-9C89-FF43F600F407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5334B-EDEA-4645-9465-CDCD46778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358346" cy="13573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479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г.Челябинска»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500174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«Использование метода </a:t>
            </a:r>
          </a:p>
          <a:p>
            <a:pPr algn="ctr"/>
            <a:r>
              <a:rPr lang="ru-RU" sz="3200" b="1" kern="10" dirty="0" err="1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3200" b="1" kern="10" dirty="0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kern="10" dirty="0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выполнении</a:t>
            </a:r>
          </a:p>
          <a:p>
            <a:pPr algn="ctr"/>
            <a:r>
              <a:rPr lang="ru-RU" sz="3200" b="1" kern="10" dirty="0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артикуляционной гимнастики </a:t>
            </a:r>
          </a:p>
          <a:p>
            <a:pPr algn="ctr"/>
            <a:r>
              <a:rPr lang="ru-RU" sz="3200" b="1" kern="10" dirty="0" smtClean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дошкольного возраста»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28726" y="4929198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учитель – логопед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Чернова Наталья Олеговна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86256"/>
            <a:ext cx="3429024" cy="230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85852" y="592933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714620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</a:rPr>
              <a:t> 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4429132"/>
            <a:ext cx="5294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</a:rPr>
              <a:t>\</a:t>
            </a:r>
            <a:endParaRPr lang="ru-RU" sz="2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642918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Шестой этап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1442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с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биоэнергопластикой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 использованием обеих рук ребёнка)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428868"/>
            <a:ext cx="392909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работы: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за учителем – логопедом, педагог показывает движения и включает в упражнения обе руки ребёнка с перчатками.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Период занятий: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3-4 недели, январь.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Фото\1\для М.В\DSC008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2857496"/>
            <a:ext cx="3786214" cy="292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85852" y="592933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714620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</a:rPr>
              <a:t> 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71480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Седьмой этап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26" y="1142984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с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биоэнергопластикой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использованием обеих рук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ребёнка и сказок о Чупе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Чупсе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2428868"/>
            <a:ext cx="407196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работы: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рассказывает сказку, ребёнок самостоятельно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выполняет упражнения обеими руками с перчатками.</a:t>
            </a:r>
          </a:p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Период занятий: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февраль, март, апрель, май.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Фото\1\для М.В\DSC0084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6314" y="2714620"/>
            <a:ext cx="3786213" cy="2857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0" y="1142984"/>
            <a:ext cx="8801072" cy="26432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Бегемотик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счет 1 откройте  рот, при этом язык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спокойно лежит, кончик за нижними резцами.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Удерживайте  рот  в таком положении под счет до 10, затем закрыть. Кисть руки находится горизонтально, 4 пальца сомкнуты с большим пальцем. На счет 1 большой палец опускается вниз, 4 пальца поднимаются вверх.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Повторите 4-5 раз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0" y="428625"/>
            <a:ext cx="9144000" cy="714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с перчатками</a:t>
            </a:r>
            <a:endParaRPr lang="ru-RU" sz="2400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00504"/>
            <a:ext cx="3500462" cy="24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3286148" cy="24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14298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64305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71480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460326"/>
            <a:ext cx="2857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550070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  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пражнение с бусиной на верёвочке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85860"/>
            <a:ext cx="9001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1.Возьмите 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контейнера  в руки  веревочку с бусиной 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держите руками за  веревочку и двигайте  бусину по горизонтально натянутой на пальцах обеих веревочке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языком вправо-влево.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3571900" cy="25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3571900" cy="25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7715250" cy="642937"/>
          </a:xfrm>
        </p:spPr>
        <p:txBody>
          <a:bodyPr>
            <a:noAutofit/>
          </a:bodyPr>
          <a:lstStyle/>
          <a:p>
            <a:pPr lvl="0"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 с ложкой</a:t>
            </a:r>
            <a:endParaRPr lang="ru-RU" sz="2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14298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64305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1285860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1.Возьмите из контейнера чайную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ложку,зажмите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кулак   и приставьте к углу рта, толкайте языком в вогнутую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сторону ложки влево и вправо, соответственно поворачивая руку с ложкой.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275652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00438"/>
            <a:ext cx="27036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357694"/>
            <a:ext cx="2928958" cy="217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28675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для языка с водой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14298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64305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5072074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5143512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14422"/>
            <a:ext cx="93583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</a:t>
            </a:r>
            <a:r>
              <a:rPr kumimoji="0" lang="ru-RU" sz="2400" b="1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расплескай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воду»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зык в форме глубокого "ковша" с небольшим количеством воды (вода может быть заменена соком, чаем, компотом) сильно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высуните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вперед из широко раскрытого рта.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Удерживайте 10 - 15 секунд. Повторять 10 - 15 раз.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357694"/>
            <a:ext cx="2786082" cy="221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14752"/>
            <a:ext cx="2714644" cy="22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88" y="357188"/>
            <a:ext cx="8215312" cy="642937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для  губ и языка и челюстей с бинтом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14298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64305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357298"/>
            <a:ext cx="9358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1.Сомкните  и растяните в улыбку губы плотно сжимайте бинт.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Пытайтесь вытащить бинт, преодолевая сопротивление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мышц губ. Выполняйте в течение 10 - 15 секунд.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3504883" cy="255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14298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64305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571480"/>
            <a:ext cx="3611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с пипеткой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1142984"/>
            <a:ext cx="900115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выполнением этого упражнения возьмите стакан с любимым напитком  (чаем, соком, компотом, водой) и пипетку. Наберите жидкость в пипетку: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1: Поиграйте, сначала капая из пипетки на свою ладонь. Затем  ловите капельки ладошкой самостоятельно. Когда освоитесь, переходите к следующему шагу.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857628"/>
            <a:ext cx="2714644" cy="22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357694"/>
            <a:ext cx="292895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85852" y="592933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714620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</a:rPr>
              <a:t> 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71481"/>
            <a:ext cx="7715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Любой из нас пришёл на свет на этот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Творить добро, надеяться, любить,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Смеяться, плакать, </a:t>
            </a:r>
            <a:r>
              <a:rPr lang="en-US" sz="2800" b="1" i="1" dirty="0" smtClean="0">
                <a:solidFill>
                  <a:schemeClr val="bg1"/>
                </a:solidFill>
              </a:rPr>
              <a:t/>
            </a:r>
            <a:br>
              <a:rPr lang="en-US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но при всём при этом</a:t>
            </a:r>
            <a:r>
              <a:rPr lang="ru-RU" sz="2800" b="1" dirty="0" smtClean="0">
                <a:solidFill>
                  <a:srgbClr val="003399"/>
                </a:solidFill>
              </a:rPr>
              <a:t/>
            </a:r>
            <a:br>
              <a:rPr lang="ru-RU" sz="2800" b="1" dirty="0" smtClean="0">
                <a:solidFill>
                  <a:srgbClr val="003399"/>
                </a:solidFill>
              </a:rPr>
            </a:br>
            <a:r>
              <a:rPr lang="en-US" sz="2800" b="1" dirty="0" smtClean="0">
                <a:solidFill>
                  <a:srgbClr val="003399"/>
                </a:solidFill>
              </a:rPr>
              <a:t/>
            </a:r>
            <a:br>
              <a:rPr lang="en-US" sz="2800" b="1" dirty="0" smtClean="0">
                <a:solidFill>
                  <a:srgbClr val="003399"/>
                </a:solidFill>
              </a:rPr>
            </a:br>
            <a:r>
              <a:rPr lang="ru-RU" sz="2800" b="1" i="1" dirty="0" smtClean="0">
                <a:solidFill>
                  <a:srgbClr val="FF3300"/>
                </a:solidFill>
              </a:rPr>
              <a:t>Должны мы научиться ГОВОРИТЬ.</a:t>
            </a:r>
            <a:r>
              <a:rPr lang="ru-RU" sz="2800" b="1" dirty="0" smtClean="0">
                <a:solidFill>
                  <a:srgbClr val="FF3300"/>
                </a:solidFill>
              </a:rPr>
              <a:t/>
            </a:r>
            <a:br>
              <a:rPr lang="ru-RU" sz="2800" b="1" dirty="0" smtClean="0">
                <a:solidFill>
                  <a:srgbClr val="FF3300"/>
                </a:solidFill>
              </a:rPr>
            </a:br>
            <a:endParaRPr lang="ru-RU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338959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760570" cy="26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23032" y="2285992"/>
            <a:ext cx="4397165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142875"/>
            <a:ext cx="9001156" cy="1643063"/>
          </a:xfrm>
        </p:spPr>
        <p:txBody>
          <a:bodyPr>
            <a:noAutofit/>
          </a:bodyPr>
          <a:lstStyle/>
          <a:p>
            <a:pPr algn="ctr"/>
            <a:r>
              <a:rPr lang="en-US" sz="32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Истоки способностей и дарований </a:t>
            </a:r>
            <a:br>
              <a:rPr lang="ru-RU" sz="32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детей - на кончиках их пальцев.</a:t>
            </a:r>
            <a:br>
              <a:rPr lang="ru-RU" sz="3200" kern="10" dirty="0" smtClean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14478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714488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В. А. Сухомлинский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143116"/>
            <a:ext cx="3400425" cy="287495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3286124"/>
            <a:ext cx="338455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571480"/>
            <a:ext cx="8215370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участников мастер-класса с  использование метода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выполнении артикуляционной гимнастики с детьми дошкольного возраста .</a:t>
            </a:r>
          </a:p>
          <a:p>
            <a:pPr marL="26988">
              <a:lnSpc>
                <a:spcPct val="9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Arial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271462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1.Передавать опыт путем прямого и комментированного показа, методов, приемов и форм педагогической деятельности.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2.Повышать уровень профессиональной компетентности участников мастер-класса.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3.Формировать индивидуальный стиль творческой  педагогической деятельности каждого участника мастер-класса.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857224" y="571480"/>
            <a:ext cx="7715304" cy="6477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endParaRPr lang="ru-RU" sz="3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00174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соединение движений артикуляционного аппарата с движениями кисти руки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71462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координации движений, мелкой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моторики пальцев рук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714620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1502" y="3714752"/>
            <a:ext cx="9215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►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активизация интеллектуальной деятельности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ребенка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14884"/>
            <a:ext cx="857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памяти, произвольного внимания,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зрительного и слухового восприятия,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межполушарной взаимосвязи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57148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158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введения метода </a:t>
            </a:r>
            <a:r>
              <a:rPr lang="ru-RU" sz="3200" b="1" kern="10" dirty="0" err="1" smtClean="0">
                <a:ln w="158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357298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71678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Обследование  строения и подвижности органов артикуляции,  подбор комплекса упражнений с учётом нарушенных звуков.</a:t>
            </a: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Содержание работы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за учителем – логопедом, рука в упражнения не включается.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Период занятий: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сентябрь , 1 - 2 недели.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фото к презентации биоэнергопластики\IMG_12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1285860"/>
            <a:ext cx="3500462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92867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Второй этап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1571612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 артикуляционными органами, выполнение гимнастики по традиционной методике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07194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Содержание работы:</a:t>
            </a:r>
            <a:b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за учителем – логопедом, педагог включает в упражнения свою ведущую руку.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5500702"/>
            <a:ext cx="5150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Период занятий: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5643578"/>
            <a:ext cx="76438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сентябрь, 3-4 недели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00134" y="585789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Picture 2" descr="C:\Documents and Settings\Admin\Рабочий стол\фото к презентации биоэнергопластики\IMG_125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1285860"/>
            <a:ext cx="3643338" cy="278608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flipH="1">
            <a:off x="4071934" y="928670"/>
            <a:ext cx="4143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Третий  этап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500174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по традиционной методике, знакомство с Чупой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Чупсом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286256"/>
            <a:ext cx="8358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работы: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за учителем – логопедом, педагог включает в упражнения свою ведущую  руку с перчаткой.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715016"/>
            <a:ext cx="842968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занятий: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Октябрь, 1-неделя.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85852" y="592933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571480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Четвёртый этап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07154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по традиционной методике, знакомство с Чупой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Чупсом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Documents and Settings\Admin\Рабочий стол\фото к презентации биоэнергопластики\IMG_124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2143116"/>
            <a:ext cx="4143404" cy="24288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4714884"/>
            <a:ext cx="92869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работы: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Повторение за учителем – логопедом, педагог включает в упражнения свою ведущую  руку с перчаткой.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Период занятий: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октябрь, 2-4 недели, ноябрь.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85852" y="592933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3" descr="C:\Фото\1\для М.В\DSC0084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1000108"/>
            <a:ext cx="3071834" cy="207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29058" y="785794"/>
            <a:ext cx="4307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Пятый этап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1357298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с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биоэнергопластикой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 использованием другой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руки ребёнка).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357562"/>
            <a:ext cx="964413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работы:  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" name="Picture 2" descr="C:\Фото\1\для М.В\DSC0085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86446" y="4714884"/>
            <a:ext cx="2857520" cy="192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7158" y="5072074"/>
            <a:ext cx="5294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  <a:t>       Период занятий: </a:t>
            </a:r>
            <a:endParaRPr lang="ru-RU" sz="2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5500702"/>
            <a:ext cx="4125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декабрь, 1-2 недели.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8619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Повторение за учителем – логопедом, педагог показывает движения и включает в упражнения другую руку ребенка с перчаткой.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</TotalTime>
  <Words>600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бюджетное дошкольное образовательное учреждение  «Детский сад № 479 г.Челябинска» </vt:lpstr>
      <vt:lpstr> Истоки способностей и дарований  у детей - на кончиках их пальцев.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           Упражнение  с ложкой</vt:lpstr>
      <vt:lpstr>          Упражнение для языка с водой   </vt:lpstr>
      <vt:lpstr>Упражнение для  губ и языка и челюстей с бинтом 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детский сад</cp:lastModifiedBy>
  <cp:revision>398</cp:revision>
  <dcterms:created xsi:type="dcterms:W3CDTF">2012-10-27T08:05:00Z</dcterms:created>
  <dcterms:modified xsi:type="dcterms:W3CDTF">2016-10-07T06:45:38Z</dcterms:modified>
</cp:coreProperties>
</file>