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263" r:id="rId4"/>
    <p:sldId id="256" r:id="rId5"/>
    <p:sldId id="257" r:id="rId6"/>
    <p:sldId id="261" r:id="rId7"/>
    <p:sldId id="258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DD958-44DA-4504-A662-F16C75175DD8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2354D-8422-4C1E-A0A5-C085A8C1C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354D-8422-4C1E-A0A5-C085A8C1C2F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354D-8422-4C1E-A0A5-C085A8C1C2F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82AB-3F90-41A4-8D14-0EB29D140C06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9F34-9376-4838-81D5-4D60BF4F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15000">
    <p:cover dir="l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Admin\&#1056;&#1072;&#1073;&#1086;&#1095;&#1080;&#1081;%20&#1089;&#1090;&#1086;&#1083;\&#1090;&#1072;&#1083;&#1072;&#1085;&#1090;&#1083;&#1080;&#1074;&#1099;&#1081;%20&#1091;&#1095;&#1080;&#1090;&#1077;&#1083;&#1100;\&#1060;&#1080;&#1083;&#1100;&#1084;.wmv" TargetMode="External"/><Relationship Id="rId6" Type="http://schemas.openxmlformats.org/officeDocument/2006/relationships/slide" Target="slide5.xml"/><Relationship Id="rId5" Type="http://schemas.openxmlformats.org/officeDocument/2006/relationships/image" Target="../media/image13.png"/><Relationship Id="rId4" Type="http://schemas.openxmlformats.org/officeDocument/2006/relationships/hyperlink" Target="http://vk.com/away.php?to=https://yadi.sk/d/F3Xl2iklcJ2q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27/25264401.jpg"/>
          <p:cNvPicPr>
            <a:picLocks noChangeAspect="1" noChangeArrowheads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00100" y="581364"/>
            <a:ext cx="77152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Что такое </a:t>
            </a: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PR-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акция?</a:t>
            </a:r>
            <a:endParaRPr kumimoji="0" lang="ru-RU" sz="5400" b="1" i="0" u="sng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pic>
        <p:nvPicPr>
          <p:cNvPr id="24578" name="Picture 2" descr="PR в интернете и тизерная реклама: эффективность кампании в интернете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72065" y="3143248"/>
            <a:ext cx="3643337" cy="3424235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1538" y="1928802"/>
            <a:ext cx="77152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/>
              <a:t>раскрутка, создание вокруг </a:t>
            </a:r>
            <a:r>
              <a:rPr lang="ru-RU" sz="3600" dirty="0" smtClean="0"/>
              <a:t> чего- атмосферы </a:t>
            </a:r>
            <a:r>
              <a:rPr lang="ru-RU" sz="3600" dirty="0"/>
              <a:t>ажиотажа, привлечения </a:t>
            </a:r>
            <a:r>
              <a:rPr lang="ru-RU" sz="3600" dirty="0" smtClean="0"/>
              <a:t>внимания</a:t>
            </a:r>
            <a:endParaRPr kumimoji="0" lang="ru-RU" sz="4400" b="1" i="0" u="sng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 advTm="15000"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27/25264401.jpg"/>
          <p:cNvPicPr>
            <a:picLocks noChangeAspect="1" noChangeArrowheads="1"/>
          </p:cNvPicPr>
          <p:nvPr/>
        </p:nvPicPr>
        <p:blipFill>
          <a:blip r:embed="rId3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plakat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000100" y="4429132"/>
            <a:ext cx="7612044" cy="2044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57224" y="571480"/>
            <a:ext cx="771530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У нас ещё впереди: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Проведение классных часов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</a:rPr>
              <a:t>Контрольный опрос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Создание интернет-сайта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Встречи с интересными людьми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9 декабря будет и нашим праздником!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 advTm="15000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27/25264401.jpg"/>
          <p:cNvPicPr>
            <a:picLocks noChangeAspect="1" noChangeArrowheads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4" name="Picture 2" descr="Подводная мина для pr-кампании / Реалити Бизнес (РБ.ТВ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46" y="3857628"/>
            <a:ext cx="2643186" cy="2643186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0100" y="581364"/>
            <a:ext cx="77152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Что мы должны сделать?</a:t>
            </a:r>
            <a:endParaRPr kumimoji="0" lang="ru-RU" sz="5400" b="1" i="0" u="sng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1538" y="1928802"/>
            <a:ext cx="77152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/>
              <a:t>Определить известность праздника День героев Отечества и познакомить с ним учеников своей школы</a:t>
            </a:r>
          </a:p>
        </p:txBody>
      </p:sp>
    </p:spTree>
  </p:cSld>
  <p:clrMapOvr>
    <a:masterClrMapping/>
  </p:clrMapOvr>
  <p:transition spd="med" advTm="15000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27/25264401.jpg"/>
          <p:cNvPicPr>
            <a:picLocks noChangeAspect="1" noChangeArrowheads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http://www.uglich.ru/uploaded/newsimages/11997_009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32" y="928670"/>
            <a:ext cx="5643602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572000" y="5643578"/>
            <a:ext cx="43685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Команда Наследницы Клио, </a:t>
            </a: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МКОУ  СОШ № 3 города Аши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43306" y="137346"/>
            <a:ext cx="33575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PR-</a:t>
            </a: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акция</a:t>
            </a:r>
            <a:endParaRPr kumimoji="0" lang="ru-RU" sz="6600" b="1" i="0" u="sng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 advTm="15000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27/25264401.jpg"/>
          <p:cNvPicPr>
            <a:picLocks noChangeAspect="1" noChangeArrowheads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71538" y="1071546"/>
            <a:ext cx="77152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9 декабря – это день, когда мы вспоминаем имена людей, которые, думая о других, забывали о себе.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6" name="Рисунок 5" descr="http://vpodarok.su/uploads/posts/2012-07/1342860769_den-geroev-otechestva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2285992"/>
            <a:ext cx="5191128" cy="3381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15000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27/25264401.jpg"/>
          <p:cNvPicPr>
            <a:picLocks noChangeAspect="1" noChangeArrowheads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7" y="500042"/>
          <a:ext cx="8572561" cy="5721046"/>
        </p:xfrm>
        <a:graphic>
          <a:graphicData uri="http://schemas.openxmlformats.org/drawingml/2006/table">
            <a:tbl>
              <a:tblPr/>
              <a:tblGrid>
                <a:gridCol w="3357587"/>
                <a:gridCol w="2143140"/>
                <a:gridCol w="3071834"/>
              </a:tblGrid>
              <a:tr h="21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Подготовка 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  <a:hlinkClick r:id="rId3" action="ppaction://hlinksldjump"/>
                        </a:rPr>
                        <a:t>информационных листовок 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  <a:hlinkClick r:id="rId4" action="ppaction://hlinksldjump"/>
                        </a:rPr>
                        <a:t>плаката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25.10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Яковлева Елизавета,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Галимова Е. В.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  <a:hlinkClick r:id="rId5" action="ppaction://hlinksldjump"/>
                        </a:rPr>
                        <a:t>опросов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по теме мероприятия, раздача листовок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25.10,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27.10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Карибян Мариам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Усанова Мария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Пашина Виктория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  <a:hlinkClick r:id="rId6" action="ppaction://hlinksldjump"/>
                        </a:rPr>
                        <a:t>рекламного видеоролика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А) написание сценария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Б) подбор музыкального и иллюстративного оформления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В) съемка опросов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В) монтаж видеоролика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27.10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26.10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26.10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25.10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27.10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27.10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Команда Наследницы Клио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Галимова Е. В., Солдатова Анастасия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Галимова Е. В., Яковлева Елизавета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Солдатова Анастасия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Яковлева Елизавета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Демонстрация видеоролика на классных часах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течение ноября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Команда Наследницы Клио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Проведение контрольного опроса о празднике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1.12 – 3.12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Карибян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Мариам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Усанова Мария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Пашина Виктория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000232" y="0"/>
            <a:ext cx="57266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проведения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пиар-акции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 advTm="15000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27/25264401.jpg"/>
          <p:cNvPicPr>
            <a:picLocks noChangeAspect="1" noChangeArrowheads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1538" y="357166"/>
            <a:ext cx="735811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Times New Roman" pitchFamily="18" charset="0"/>
              </a:rPr>
              <a:t>Мы задавали вопросы: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cs typeface="Times New Roman" pitchFamily="18" charset="0"/>
              </a:rPr>
              <a:t>Знаете ли вы, что за праздник отмечается в России 9 декабря?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</a:rPr>
              <a:t>Узнаете ли вы этих людей?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Результаты опроса: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1. Лишь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из 50 опрошенных школьников смогли назвать праздник – День героев Отечества.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Женщин героев России на портретах не узнал</a:t>
            </a:r>
            <a:r>
              <a:rPr kumimoji="0" lang="ru-RU" sz="2800" b="1" i="0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никто!!!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29454" y="5143512"/>
            <a:ext cx="1823981" cy="147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8" y="4286256"/>
            <a:ext cx="1876404" cy="139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00364" y="5143512"/>
            <a:ext cx="2045409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2911" y="4286256"/>
            <a:ext cx="231963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верх 10">
            <a:hlinkClick r:id="rId7" action="ppaction://hlinksldjump"/>
          </p:cNvPr>
          <p:cNvSpPr/>
          <p:nvPr/>
        </p:nvSpPr>
        <p:spPr>
          <a:xfrm>
            <a:off x="214282" y="6215082"/>
            <a:ext cx="428628" cy="428628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Tm="1500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27/25264401.jpg"/>
          <p:cNvPicPr>
            <a:picLocks noChangeAspect="1" noChangeArrowheads="1"/>
          </p:cNvPicPr>
          <p:nvPr/>
        </p:nvPicPr>
        <p:blipFill>
          <a:blip r:embed="rId3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000100" y="264833"/>
            <a:ext cx="77867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Мы не хотим стать Иванами, не помнящими родства.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Страна должна помнить своих героев.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Людей, которые забыли о себе, думая о других.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619830">
            <a:off x="4171526" y="3198353"/>
            <a:ext cx="435771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9973780">
            <a:off x="1306590" y="1945620"/>
            <a:ext cx="421484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верх 5">
            <a:hlinkClick r:id="rId6" action="ppaction://hlinksldjump"/>
          </p:cNvPr>
          <p:cNvSpPr/>
          <p:nvPr/>
        </p:nvSpPr>
        <p:spPr>
          <a:xfrm>
            <a:off x="214282" y="6215082"/>
            <a:ext cx="428628" cy="428628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Tm="15000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27/25264401.jpg"/>
          <p:cNvPicPr>
            <a:picLocks noChangeAspect="1" noChangeArrowheads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plaka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7224" y="357166"/>
            <a:ext cx="7612044" cy="5545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трелка вверх 3">
            <a:hlinkClick r:id="rId4" action="ppaction://hlinksldjump"/>
          </p:cNvPr>
          <p:cNvSpPr/>
          <p:nvPr/>
        </p:nvSpPr>
        <p:spPr>
          <a:xfrm>
            <a:off x="214282" y="6215082"/>
            <a:ext cx="428628" cy="428628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Tm="15000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27/25264401.jpg"/>
          <p:cNvPicPr>
            <a:picLocks noChangeAspect="1" noChangeArrowheads="1"/>
          </p:cNvPicPr>
          <p:nvPr/>
        </p:nvPicPr>
        <p:blipFill>
          <a:blip r:embed="rId3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786314" y="5500702"/>
            <a:ext cx="40569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 dirty="0" smtClean="0">
                <a:hlinkClick r:id="rId4"/>
              </a:rPr>
              <a:t>Полную версию смотри:</a:t>
            </a:r>
          </a:p>
          <a:p>
            <a:r>
              <a:rPr lang="en-US" sz="2400" u="sng" dirty="0" smtClean="0">
                <a:hlinkClick r:id="rId4"/>
              </a:rPr>
              <a:t>https</a:t>
            </a:r>
            <a:r>
              <a:rPr lang="en-US" sz="2400" u="sng" dirty="0">
                <a:hlinkClick r:id="rId4"/>
              </a:rPr>
              <a:t>://yadi.sk/d/F3Xl2iklcJ2qe</a:t>
            </a:r>
            <a:endParaRPr lang="ru-RU" sz="2400" dirty="0"/>
          </a:p>
        </p:txBody>
      </p:sp>
      <p:pic>
        <p:nvPicPr>
          <p:cNvPr id="5" name="Фильм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email"/>
          <a:stretch>
            <a:fillRect/>
          </a:stretch>
        </p:blipFill>
        <p:spPr>
          <a:xfrm>
            <a:off x="1714479" y="357166"/>
            <a:ext cx="6447279" cy="51578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Стрелка вверх 5">
            <a:hlinkClick r:id="rId6" action="ppaction://hlinksldjump"/>
          </p:cNvPr>
          <p:cNvSpPr/>
          <p:nvPr/>
        </p:nvSpPr>
        <p:spPr>
          <a:xfrm>
            <a:off x="214282" y="6215082"/>
            <a:ext cx="428628" cy="428628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Tm="1500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295</Words>
  <Application>Microsoft Office PowerPoint</Application>
  <PresentationFormat>Экран (4:3)</PresentationFormat>
  <Paragraphs>67</Paragraphs>
  <Slides>10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2014-10-27T11:39:18Z</dcterms:created>
  <dcterms:modified xsi:type="dcterms:W3CDTF">2016-02-28T16:34:52Z</dcterms:modified>
</cp:coreProperties>
</file>